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9" r:id="rId1"/>
  </p:sldMasterIdLst>
  <p:notesMasterIdLst>
    <p:notesMasterId r:id="rId20"/>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747775"/>
          </p15:clr>
        </p15:guide>
        <p15:guide id="2" pos="2880">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99" d="100"/>
          <a:sy n="199" d="100"/>
        </p:scale>
        <p:origin x="3222" y="150"/>
      </p:cViewPr>
      <p:guideLst>
        <p:guide orient="horz" pos="162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microsoft.com/office/2016/11/relationships/changesInfo" Target="changesInfos/changesInfo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Eric Bridge" userId="1b5aec563ebd452a" providerId="LiveId" clId="{82B51A64-546E-4528-97CE-687B93E46177}"/>
    <pc:docChg chg="modSld">
      <pc:chgData name="Eric Bridge" userId="1b5aec563ebd452a" providerId="LiveId" clId="{82B51A64-546E-4528-97CE-687B93E46177}" dt="2026-07-05T04:16:09.816" v="317" actId="207"/>
      <pc:docMkLst>
        <pc:docMk/>
      </pc:docMkLst>
      <pc:sldChg chg="modSp mod">
        <pc:chgData name="Eric Bridge" userId="1b5aec563ebd452a" providerId="LiveId" clId="{82B51A64-546E-4528-97CE-687B93E46177}" dt="2026-07-05T04:10:00.168" v="208" actId="115"/>
        <pc:sldMkLst>
          <pc:docMk/>
          <pc:sldMk cId="0" sldId="256"/>
        </pc:sldMkLst>
        <pc:spChg chg="mod">
          <ac:chgData name="Eric Bridge" userId="1b5aec563ebd452a" providerId="LiveId" clId="{82B51A64-546E-4528-97CE-687B93E46177}" dt="2026-07-05T04:10:00.168" v="208" actId="115"/>
          <ac:spMkLst>
            <pc:docMk/>
            <pc:sldMk cId="0" sldId="256"/>
            <ac:spMk id="55" creationId="{00000000-0000-0000-0000-000000000000}"/>
          </ac:spMkLst>
        </pc:spChg>
      </pc:sldChg>
      <pc:sldChg chg="modSp modNotes">
        <pc:chgData name="Eric Bridge" userId="1b5aec563ebd452a" providerId="LiveId" clId="{82B51A64-546E-4528-97CE-687B93E46177}" dt="2026-07-05T03:56:00.266" v="20" actId="114"/>
        <pc:sldMkLst>
          <pc:docMk/>
          <pc:sldMk cId="0" sldId="257"/>
        </pc:sldMkLst>
        <pc:spChg chg="mod">
          <ac:chgData name="Eric Bridge" userId="1b5aec563ebd452a" providerId="LiveId" clId="{82B51A64-546E-4528-97CE-687B93E46177}" dt="2026-07-05T03:56:00.266" v="20" actId="114"/>
          <ac:spMkLst>
            <pc:docMk/>
            <pc:sldMk cId="0" sldId="257"/>
            <ac:spMk id="61" creationId="{00000000-0000-0000-0000-000000000000}"/>
          </ac:spMkLst>
        </pc:spChg>
      </pc:sldChg>
      <pc:sldChg chg="modSp modNotes">
        <pc:chgData name="Eric Bridge" userId="1b5aec563ebd452a" providerId="LiveId" clId="{82B51A64-546E-4528-97CE-687B93E46177}" dt="2026-07-05T03:56:44.450" v="25" actId="115"/>
        <pc:sldMkLst>
          <pc:docMk/>
          <pc:sldMk cId="0" sldId="258"/>
        </pc:sldMkLst>
        <pc:spChg chg="mod">
          <ac:chgData name="Eric Bridge" userId="1b5aec563ebd452a" providerId="LiveId" clId="{82B51A64-546E-4528-97CE-687B93E46177}" dt="2026-07-05T03:56:44.450" v="25" actId="115"/>
          <ac:spMkLst>
            <pc:docMk/>
            <pc:sldMk cId="0" sldId="258"/>
            <ac:spMk id="67" creationId="{00000000-0000-0000-0000-000000000000}"/>
          </ac:spMkLst>
        </pc:spChg>
      </pc:sldChg>
      <pc:sldChg chg="modSp modNotes">
        <pc:chgData name="Eric Bridge" userId="1b5aec563ebd452a" providerId="LiveId" clId="{82B51A64-546E-4528-97CE-687B93E46177}" dt="2026-07-05T03:57:14.210" v="30" actId="113"/>
        <pc:sldMkLst>
          <pc:docMk/>
          <pc:sldMk cId="0" sldId="259"/>
        </pc:sldMkLst>
        <pc:spChg chg="mod">
          <ac:chgData name="Eric Bridge" userId="1b5aec563ebd452a" providerId="LiveId" clId="{82B51A64-546E-4528-97CE-687B93E46177}" dt="2026-07-05T03:57:14.210" v="30" actId="113"/>
          <ac:spMkLst>
            <pc:docMk/>
            <pc:sldMk cId="0" sldId="259"/>
            <ac:spMk id="73" creationId="{00000000-0000-0000-0000-000000000000}"/>
          </ac:spMkLst>
        </pc:spChg>
      </pc:sldChg>
      <pc:sldChg chg="modSp">
        <pc:chgData name="Eric Bridge" userId="1b5aec563ebd452a" providerId="LiveId" clId="{82B51A64-546E-4528-97CE-687B93E46177}" dt="2026-07-05T03:57:46.554" v="34" actId="115"/>
        <pc:sldMkLst>
          <pc:docMk/>
          <pc:sldMk cId="0" sldId="260"/>
        </pc:sldMkLst>
        <pc:spChg chg="mod">
          <ac:chgData name="Eric Bridge" userId="1b5aec563ebd452a" providerId="LiveId" clId="{82B51A64-546E-4528-97CE-687B93E46177}" dt="2026-07-05T03:57:46.554" v="34" actId="115"/>
          <ac:spMkLst>
            <pc:docMk/>
            <pc:sldMk cId="0" sldId="260"/>
            <ac:spMk id="79" creationId="{00000000-0000-0000-0000-000000000000}"/>
          </ac:spMkLst>
        </pc:spChg>
      </pc:sldChg>
      <pc:sldChg chg="modSp modNotes">
        <pc:chgData name="Eric Bridge" userId="1b5aec563ebd452a" providerId="LiveId" clId="{82B51A64-546E-4528-97CE-687B93E46177}" dt="2026-07-05T03:58:20.121" v="38" actId="113"/>
        <pc:sldMkLst>
          <pc:docMk/>
          <pc:sldMk cId="0" sldId="261"/>
        </pc:sldMkLst>
        <pc:spChg chg="mod">
          <ac:chgData name="Eric Bridge" userId="1b5aec563ebd452a" providerId="LiveId" clId="{82B51A64-546E-4528-97CE-687B93E46177}" dt="2026-07-05T03:58:20.121" v="38" actId="113"/>
          <ac:spMkLst>
            <pc:docMk/>
            <pc:sldMk cId="0" sldId="261"/>
            <ac:spMk id="85" creationId="{00000000-0000-0000-0000-000000000000}"/>
          </ac:spMkLst>
        </pc:spChg>
      </pc:sldChg>
      <pc:sldChg chg="modSp">
        <pc:chgData name="Eric Bridge" userId="1b5aec563ebd452a" providerId="LiveId" clId="{82B51A64-546E-4528-97CE-687B93E46177}" dt="2026-07-05T03:59:52.360" v="52" actId="113"/>
        <pc:sldMkLst>
          <pc:docMk/>
          <pc:sldMk cId="0" sldId="262"/>
        </pc:sldMkLst>
        <pc:spChg chg="mod">
          <ac:chgData name="Eric Bridge" userId="1b5aec563ebd452a" providerId="LiveId" clId="{82B51A64-546E-4528-97CE-687B93E46177}" dt="2026-07-05T03:59:52.360" v="52" actId="113"/>
          <ac:spMkLst>
            <pc:docMk/>
            <pc:sldMk cId="0" sldId="262"/>
            <ac:spMk id="91" creationId="{00000000-0000-0000-0000-000000000000}"/>
          </ac:spMkLst>
        </pc:spChg>
      </pc:sldChg>
      <pc:sldChg chg="modSp">
        <pc:chgData name="Eric Bridge" userId="1b5aec563ebd452a" providerId="LiveId" clId="{82B51A64-546E-4528-97CE-687B93E46177}" dt="2026-07-05T04:00:15.703" v="54" actId="113"/>
        <pc:sldMkLst>
          <pc:docMk/>
          <pc:sldMk cId="0" sldId="263"/>
        </pc:sldMkLst>
        <pc:spChg chg="mod">
          <ac:chgData name="Eric Bridge" userId="1b5aec563ebd452a" providerId="LiveId" clId="{82B51A64-546E-4528-97CE-687B93E46177}" dt="2026-07-05T04:00:15.703" v="54" actId="113"/>
          <ac:spMkLst>
            <pc:docMk/>
            <pc:sldMk cId="0" sldId="263"/>
            <ac:spMk id="97" creationId="{00000000-0000-0000-0000-000000000000}"/>
          </ac:spMkLst>
        </pc:spChg>
      </pc:sldChg>
      <pc:sldChg chg="modSp modAnim modNotes">
        <pc:chgData name="Eric Bridge" userId="1b5aec563ebd452a" providerId="LiveId" clId="{82B51A64-546E-4528-97CE-687B93E46177}" dt="2026-07-05T04:12:13.649" v="221" actId="20577"/>
        <pc:sldMkLst>
          <pc:docMk/>
          <pc:sldMk cId="0" sldId="264"/>
        </pc:sldMkLst>
        <pc:spChg chg="mod">
          <ac:chgData name="Eric Bridge" userId="1b5aec563ebd452a" providerId="LiveId" clId="{82B51A64-546E-4528-97CE-687B93E46177}" dt="2026-07-05T04:12:13.649" v="221" actId="20577"/>
          <ac:spMkLst>
            <pc:docMk/>
            <pc:sldMk cId="0" sldId="264"/>
            <ac:spMk id="103" creationId="{00000000-0000-0000-0000-000000000000}"/>
          </ac:spMkLst>
        </pc:spChg>
      </pc:sldChg>
      <pc:sldChg chg="modSp">
        <pc:chgData name="Eric Bridge" userId="1b5aec563ebd452a" providerId="LiveId" clId="{82B51A64-546E-4528-97CE-687B93E46177}" dt="2026-07-05T04:13:14.244" v="285" actId="207"/>
        <pc:sldMkLst>
          <pc:docMk/>
          <pc:sldMk cId="0" sldId="265"/>
        </pc:sldMkLst>
        <pc:spChg chg="mod">
          <ac:chgData name="Eric Bridge" userId="1b5aec563ebd452a" providerId="LiveId" clId="{82B51A64-546E-4528-97CE-687B93E46177}" dt="2026-07-05T04:13:14.244" v="285" actId="207"/>
          <ac:spMkLst>
            <pc:docMk/>
            <pc:sldMk cId="0" sldId="265"/>
            <ac:spMk id="109" creationId="{00000000-0000-0000-0000-000000000000}"/>
          </ac:spMkLst>
        </pc:spChg>
      </pc:sldChg>
      <pc:sldChg chg="modSp mod modAnim">
        <pc:chgData name="Eric Bridge" userId="1b5aec563ebd452a" providerId="LiveId" clId="{82B51A64-546E-4528-97CE-687B93E46177}" dt="2026-07-05T04:13:56.114" v="291" actId="20577"/>
        <pc:sldMkLst>
          <pc:docMk/>
          <pc:sldMk cId="0" sldId="266"/>
        </pc:sldMkLst>
        <pc:spChg chg="mod">
          <ac:chgData name="Eric Bridge" userId="1b5aec563ebd452a" providerId="LiveId" clId="{82B51A64-546E-4528-97CE-687B93E46177}" dt="2026-07-05T04:13:56.114" v="291" actId="20577"/>
          <ac:spMkLst>
            <pc:docMk/>
            <pc:sldMk cId="0" sldId="266"/>
            <ac:spMk id="114" creationId="{00000000-0000-0000-0000-000000000000}"/>
          </ac:spMkLst>
        </pc:spChg>
        <pc:spChg chg="mod">
          <ac:chgData name="Eric Bridge" userId="1b5aec563ebd452a" providerId="LiveId" clId="{82B51A64-546E-4528-97CE-687B93E46177}" dt="2026-07-05T04:03:17.464" v="83" actId="20577"/>
          <ac:spMkLst>
            <pc:docMk/>
            <pc:sldMk cId="0" sldId="266"/>
            <ac:spMk id="115" creationId="{00000000-0000-0000-0000-000000000000}"/>
          </ac:spMkLst>
        </pc:spChg>
      </pc:sldChg>
      <pc:sldChg chg="modSp modNotes">
        <pc:chgData name="Eric Bridge" userId="1b5aec563ebd452a" providerId="LiveId" clId="{82B51A64-546E-4528-97CE-687B93E46177}" dt="2026-07-05T04:14:47.472" v="292" actId="20577"/>
        <pc:sldMkLst>
          <pc:docMk/>
          <pc:sldMk cId="0" sldId="267"/>
        </pc:sldMkLst>
        <pc:spChg chg="mod">
          <ac:chgData name="Eric Bridge" userId="1b5aec563ebd452a" providerId="LiveId" clId="{82B51A64-546E-4528-97CE-687B93E46177}" dt="2026-07-05T04:14:47.472" v="292" actId="20577"/>
          <ac:spMkLst>
            <pc:docMk/>
            <pc:sldMk cId="0" sldId="267"/>
            <ac:spMk id="121" creationId="{00000000-0000-0000-0000-000000000000}"/>
          </ac:spMkLst>
        </pc:spChg>
      </pc:sldChg>
      <pc:sldChg chg="modSp modNotes">
        <pc:chgData name="Eric Bridge" userId="1b5aec563ebd452a" providerId="LiveId" clId="{82B51A64-546E-4528-97CE-687B93E46177}" dt="2026-07-05T04:03:56.765" v="85" actId="113"/>
        <pc:sldMkLst>
          <pc:docMk/>
          <pc:sldMk cId="0" sldId="268"/>
        </pc:sldMkLst>
        <pc:spChg chg="mod">
          <ac:chgData name="Eric Bridge" userId="1b5aec563ebd452a" providerId="LiveId" clId="{82B51A64-546E-4528-97CE-687B93E46177}" dt="2026-07-05T04:03:56.765" v="85" actId="113"/>
          <ac:spMkLst>
            <pc:docMk/>
            <pc:sldMk cId="0" sldId="268"/>
            <ac:spMk id="127" creationId="{00000000-0000-0000-0000-000000000000}"/>
          </ac:spMkLst>
        </pc:spChg>
      </pc:sldChg>
      <pc:sldChg chg="modSp mod modNotes">
        <pc:chgData name="Eric Bridge" userId="1b5aec563ebd452a" providerId="LiveId" clId="{82B51A64-546E-4528-97CE-687B93E46177}" dt="2026-07-05T04:16:09.816" v="317" actId="207"/>
        <pc:sldMkLst>
          <pc:docMk/>
          <pc:sldMk cId="0" sldId="269"/>
        </pc:sldMkLst>
        <pc:spChg chg="mod">
          <ac:chgData name="Eric Bridge" userId="1b5aec563ebd452a" providerId="LiveId" clId="{82B51A64-546E-4528-97CE-687B93E46177}" dt="2026-07-05T04:16:09.816" v="317" actId="207"/>
          <ac:spMkLst>
            <pc:docMk/>
            <pc:sldMk cId="0" sldId="269"/>
            <ac:spMk id="133" creationId="{00000000-0000-0000-0000-000000000000}"/>
          </ac:spMkLst>
        </pc:spChg>
      </pc:sldChg>
      <pc:sldChg chg="modSp">
        <pc:chgData name="Eric Bridge" userId="1b5aec563ebd452a" providerId="LiveId" clId="{82B51A64-546E-4528-97CE-687B93E46177}" dt="2026-07-05T04:05:20.097" v="97" actId="20577"/>
        <pc:sldMkLst>
          <pc:docMk/>
          <pc:sldMk cId="0" sldId="270"/>
        </pc:sldMkLst>
        <pc:spChg chg="mod">
          <ac:chgData name="Eric Bridge" userId="1b5aec563ebd452a" providerId="LiveId" clId="{82B51A64-546E-4528-97CE-687B93E46177}" dt="2026-07-05T04:05:20.097" v="97" actId="20577"/>
          <ac:spMkLst>
            <pc:docMk/>
            <pc:sldMk cId="0" sldId="270"/>
            <ac:spMk id="139" creationId="{00000000-0000-0000-0000-000000000000}"/>
          </ac:spMkLst>
        </pc:spChg>
      </pc:sldChg>
      <pc:sldChg chg="modSp">
        <pc:chgData name="Eric Bridge" userId="1b5aec563ebd452a" providerId="LiveId" clId="{82B51A64-546E-4528-97CE-687B93E46177}" dt="2026-07-05T04:05:45.683" v="101" actId="113"/>
        <pc:sldMkLst>
          <pc:docMk/>
          <pc:sldMk cId="0" sldId="271"/>
        </pc:sldMkLst>
        <pc:spChg chg="mod">
          <ac:chgData name="Eric Bridge" userId="1b5aec563ebd452a" providerId="LiveId" clId="{82B51A64-546E-4528-97CE-687B93E46177}" dt="2026-07-05T04:05:45.683" v="101" actId="113"/>
          <ac:spMkLst>
            <pc:docMk/>
            <pc:sldMk cId="0" sldId="271"/>
            <ac:spMk id="145" creationId="{00000000-0000-0000-0000-000000000000}"/>
          </ac:spMkLst>
        </pc:spChg>
      </pc:sldChg>
      <pc:sldChg chg="modSp modAnim">
        <pc:chgData name="Eric Bridge" userId="1b5aec563ebd452a" providerId="LiveId" clId="{82B51A64-546E-4528-97CE-687B93E46177}" dt="2026-07-05T04:07:31.306" v="201" actId="113"/>
        <pc:sldMkLst>
          <pc:docMk/>
          <pc:sldMk cId="0" sldId="272"/>
        </pc:sldMkLst>
        <pc:spChg chg="mod">
          <ac:chgData name="Eric Bridge" userId="1b5aec563ebd452a" providerId="LiveId" clId="{82B51A64-546E-4528-97CE-687B93E46177}" dt="2026-07-05T04:07:31.306" v="201" actId="113"/>
          <ac:spMkLst>
            <pc:docMk/>
            <pc:sldMk cId="0" sldId="272"/>
            <ac:spMk id="151" creationId="{00000000-0000-0000-0000-000000000000}"/>
          </ac:spMkLst>
        </pc:spChg>
      </pc:sldChg>
      <pc:sldChg chg="modSp mod">
        <pc:chgData name="Eric Bridge" userId="1b5aec563ebd452a" providerId="LiveId" clId="{82B51A64-546E-4528-97CE-687B93E46177}" dt="2026-07-05T04:09:25.489" v="207" actId="113"/>
        <pc:sldMkLst>
          <pc:docMk/>
          <pc:sldMk cId="0" sldId="273"/>
        </pc:sldMkLst>
        <pc:spChg chg="mod">
          <ac:chgData name="Eric Bridge" userId="1b5aec563ebd452a" providerId="LiveId" clId="{82B51A64-546E-4528-97CE-687B93E46177}" dt="2026-07-05T04:09:25.489" v="207" actId="113"/>
          <ac:spMkLst>
            <pc:docMk/>
            <pc:sldMk cId="0" sldId="273"/>
            <ac:spMk id="157" creationId="{00000000-0000-0000-0000-000000000000}"/>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2" name="Google Shape;52;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4"/>
        <p:cNvGrpSpPr/>
        <p:nvPr/>
      </p:nvGrpSpPr>
      <p:grpSpPr>
        <a:xfrm>
          <a:off x="0" y="0"/>
          <a:ext cx="0" cy="0"/>
          <a:chOff x="0" y="0"/>
          <a:chExt cx="0" cy="0"/>
        </a:xfrm>
      </p:grpSpPr>
      <p:sp>
        <p:nvSpPr>
          <p:cNvPr id="105" name="Google Shape;105;g250a610ae5a_0_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6" name="Google Shape;106;g250a610ae5a_0_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0"/>
        <p:cNvGrpSpPr/>
        <p:nvPr/>
      </p:nvGrpSpPr>
      <p:grpSpPr>
        <a:xfrm>
          <a:off x="0" y="0"/>
          <a:ext cx="0" cy="0"/>
          <a:chOff x="0" y="0"/>
          <a:chExt cx="0" cy="0"/>
        </a:xfrm>
      </p:grpSpPr>
      <p:sp>
        <p:nvSpPr>
          <p:cNvPr id="111" name="Google Shape;111;g250a610ae5a_0_1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12" name="Google Shape;112;g250a610ae5a_0_1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6"/>
        <p:cNvGrpSpPr/>
        <p:nvPr/>
      </p:nvGrpSpPr>
      <p:grpSpPr>
        <a:xfrm>
          <a:off x="0" y="0"/>
          <a:ext cx="0" cy="0"/>
          <a:chOff x="0" y="0"/>
          <a:chExt cx="0" cy="0"/>
        </a:xfrm>
      </p:grpSpPr>
      <p:sp>
        <p:nvSpPr>
          <p:cNvPr id="117" name="Google Shape;117;g250a610ae5a_0_1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18" name="Google Shape;118;g250a610ae5a_0_1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2"/>
        <p:cNvGrpSpPr/>
        <p:nvPr/>
      </p:nvGrpSpPr>
      <p:grpSpPr>
        <a:xfrm>
          <a:off x="0" y="0"/>
          <a:ext cx="0" cy="0"/>
          <a:chOff x="0" y="0"/>
          <a:chExt cx="0" cy="0"/>
        </a:xfrm>
      </p:grpSpPr>
      <p:sp>
        <p:nvSpPr>
          <p:cNvPr id="123" name="Google Shape;123;g250a610ae5a_0_2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4" name="Google Shape;124;g250a610ae5a_0_2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8"/>
        <p:cNvGrpSpPr/>
        <p:nvPr/>
      </p:nvGrpSpPr>
      <p:grpSpPr>
        <a:xfrm>
          <a:off x="0" y="0"/>
          <a:ext cx="0" cy="0"/>
          <a:chOff x="0" y="0"/>
          <a:chExt cx="0" cy="0"/>
        </a:xfrm>
      </p:grpSpPr>
      <p:sp>
        <p:nvSpPr>
          <p:cNvPr id="129" name="Google Shape;129;g250a610ae5a_0_2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30" name="Google Shape;130;g250a610ae5a_0_2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4"/>
        <p:cNvGrpSpPr/>
        <p:nvPr/>
      </p:nvGrpSpPr>
      <p:grpSpPr>
        <a:xfrm>
          <a:off x="0" y="0"/>
          <a:ext cx="0" cy="0"/>
          <a:chOff x="0" y="0"/>
          <a:chExt cx="0" cy="0"/>
        </a:xfrm>
      </p:grpSpPr>
      <p:sp>
        <p:nvSpPr>
          <p:cNvPr id="135" name="Google Shape;135;g250a610ae5a_0_3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36" name="Google Shape;136;g250a610ae5a_0_3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0"/>
        <p:cNvGrpSpPr/>
        <p:nvPr/>
      </p:nvGrpSpPr>
      <p:grpSpPr>
        <a:xfrm>
          <a:off x="0" y="0"/>
          <a:ext cx="0" cy="0"/>
          <a:chOff x="0" y="0"/>
          <a:chExt cx="0" cy="0"/>
        </a:xfrm>
      </p:grpSpPr>
      <p:sp>
        <p:nvSpPr>
          <p:cNvPr id="141" name="Google Shape;141;g250a610ae5a_0_3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42" name="Google Shape;142;g250a610ae5a_0_3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6"/>
        <p:cNvGrpSpPr/>
        <p:nvPr/>
      </p:nvGrpSpPr>
      <p:grpSpPr>
        <a:xfrm>
          <a:off x="0" y="0"/>
          <a:ext cx="0" cy="0"/>
          <a:chOff x="0" y="0"/>
          <a:chExt cx="0" cy="0"/>
        </a:xfrm>
      </p:grpSpPr>
      <p:sp>
        <p:nvSpPr>
          <p:cNvPr id="147" name="Google Shape;147;g250a610ae5a_0_4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48" name="Google Shape;148;g250a610ae5a_0_4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2"/>
        <p:cNvGrpSpPr/>
        <p:nvPr/>
      </p:nvGrpSpPr>
      <p:grpSpPr>
        <a:xfrm>
          <a:off x="0" y="0"/>
          <a:ext cx="0" cy="0"/>
          <a:chOff x="0" y="0"/>
          <a:chExt cx="0" cy="0"/>
        </a:xfrm>
      </p:grpSpPr>
      <p:sp>
        <p:nvSpPr>
          <p:cNvPr id="153" name="Google Shape;153;g250c5bfb0b7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54" name="Google Shape;154;g250c5bfb0b7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6"/>
        <p:cNvGrpSpPr/>
        <p:nvPr/>
      </p:nvGrpSpPr>
      <p:grpSpPr>
        <a:xfrm>
          <a:off x="0" y="0"/>
          <a:ext cx="0" cy="0"/>
          <a:chOff x="0" y="0"/>
          <a:chExt cx="0" cy="0"/>
        </a:xfrm>
      </p:grpSpPr>
      <p:sp>
        <p:nvSpPr>
          <p:cNvPr id="57" name="Google Shape;57;g25049b31f9e_0_4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8" name="Google Shape;58;g25049b31f9e_0_4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2"/>
        <p:cNvGrpSpPr/>
        <p:nvPr/>
      </p:nvGrpSpPr>
      <p:grpSpPr>
        <a:xfrm>
          <a:off x="0" y="0"/>
          <a:ext cx="0" cy="0"/>
          <a:chOff x="0" y="0"/>
          <a:chExt cx="0" cy="0"/>
        </a:xfrm>
      </p:grpSpPr>
      <p:sp>
        <p:nvSpPr>
          <p:cNvPr id="63" name="Google Shape;63;g25049b31f9e_0_5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4" name="Google Shape;64;g25049b31f9e_0_5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8"/>
        <p:cNvGrpSpPr/>
        <p:nvPr/>
      </p:nvGrpSpPr>
      <p:grpSpPr>
        <a:xfrm>
          <a:off x="0" y="0"/>
          <a:ext cx="0" cy="0"/>
          <a:chOff x="0" y="0"/>
          <a:chExt cx="0" cy="0"/>
        </a:xfrm>
      </p:grpSpPr>
      <p:sp>
        <p:nvSpPr>
          <p:cNvPr id="69" name="Google Shape;69;g25049b31f9e_0_5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0" name="Google Shape;70;g25049b31f9e_0_5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4"/>
        <p:cNvGrpSpPr/>
        <p:nvPr/>
      </p:nvGrpSpPr>
      <p:grpSpPr>
        <a:xfrm>
          <a:off x="0" y="0"/>
          <a:ext cx="0" cy="0"/>
          <a:chOff x="0" y="0"/>
          <a:chExt cx="0" cy="0"/>
        </a:xfrm>
      </p:grpSpPr>
      <p:sp>
        <p:nvSpPr>
          <p:cNvPr id="75" name="Google Shape;75;g25049b31f9e_0_6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6" name="Google Shape;76;g25049b31f9e_0_6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0"/>
        <p:cNvGrpSpPr/>
        <p:nvPr/>
      </p:nvGrpSpPr>
      <p:grpSpPr>
        <a:xfrm>
          <a:off x="0" y="0"/>
          <a:ext cx="0" cy="0"/>
          <a:chOff x="0" y="0"/>
          <a:chExt cx="0" cy="0"/>
        </a:xfrm>
      </p:grpSpPr>
      <p:sp>
        <p:nvSpPr>
          <p:cNvPr id="81" name="Google Shape;81;g25049b31f9e_0_6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2" name="Google Shape;82;g25049b31f9e_0_6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6"/>
        <p:cNvGrpSpPr/>
        <p:nvPr/>
      </p:nvGrpSpPr>
      <p:grpSpPr>
        <a:xfrm>
          <a:off x="0" y="0"/>
          <a:ext cx="0" cy="0"/>
          <a:chOff x="0" y="0"/>
          <a:chExt cx="0" cy="0"/>
        </a:xfrm>
      </p:grpSpPr>
      <p:sp>
        <p:nvSpPr>
          <p:cNvPr id="87" name="Google Shape;87;g25049b31f9e_0_7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8" name="Google Shape;88;g25049b31f9e_0_7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2"/>
        <p:cNvGrpSpPr/>
        <p:nvPr/>
      </p:nvGrpSpPr>
      <p:grpSpPr>
        <a:xfrm>
          <a:off x="0" y="0"/>
          <a:ext cx="0" cy="0"/>
          <a:chOff x="0" y="0"/>
          <a:chExt cx="0" cy="0"/>
        </a:xfrm>
      </p:grpSpPr>
      <p:sp>
        <p:nvSpPr>
          <p:cNvPr id="93" name="Google Shape;93;g25049b31f9e_0_7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4" name="Google Shape;94;g25049b31f9e_0_7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8"/>
        <p:cNvGrpSpPr/>
        <p:nvPr/>
      </p:nvGrpSpPr>
      <p:grpSpPr>
        <a:xfrm>
          <a:off x="0" y="0"/>
          <a:ext cx="0" cy="0"/>
          <a:chOff x="0" y="0"/>
          <a:chExt cx="0" cy="0"/>
        </a:xfrm>
      </p:grpSpPr>
      <p:sp>
        <p:nvSpPr>
          <p:cNvPr id="99" name="Google Shape;99;g250a610ae5a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0" name="Google Shape;100;g250a610ae5a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311708" y="744575"/>
            <a:ext cx="8520600" cy="2052600"/>
          </a:xfrm>
          <a:prstGeom prst="rect">
            <a:avLst/>
          </a:prstGeom>
        </p:spPr>
        <p:txBody>
          <a:bodyPr spcFirstLastPara="1" wrap="square" lIns="91425" tIns="91425" rIns="91425" bIns="91425" anchor="b" anchorCtr="0">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a:endParaRPr/>
          </a:p>
        </p:txBody>
      </p:sp>
      <p:sp>
        <p:nvSpPr>
          <p:cNvPr id="11" name="Google Shape;11;p2"/>
          <p:cNvSpPr txBox="1">
            <a:spLocks noGrp="1"/>
          </p:cNvSpPr>
          <p:nvPr>
            <p:ph type="subTitle" idx="1"/>
          </p:nvPr>
        </p:nvSpPr>
        <p:spPr>
          <a:xfrm>
            <a:off x="311700" y="2834125"/>
            <a:ext cx="8520600" cy="7926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p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1"/>
          <p:cNvSpPr txBox="1">
            <a:spLocks noGrp="1"/>
          </p:cNvSpPr>
          <p:nvPr>
            <p:ph type="title" hasCustomPrompt="1"/>
          </p:nvPr>
        </p:nvSpPr>
        <p:spPr>
          <a:xfrm>
            <a:off x="311700" y="1106125"/>
            <a:ext cx="8520600" cy="1963500"/>
          </a:xfrm>
          <a:prstGeom prst="rect">
            <a:avLst/>
          </a:prstGeom>
        </p:spPr>
        <p:txBody>
          <a:bodyPr spcFirstLastPara="1" wrap="square" lIns="91425" tIns="91425" rIns="91425" bIns="91425" anchor="b" anchorCtr="0">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a:spLocks noGrp="1"/>
          </p:cNvSpPr>
          <p:nvPr>
            <p:ph type="body" idx="1"/>
          </p:nvPr>
        </p:nvSpPr>
        <p:spPr>
          <a:xfrm>
            <a:off x="311700" y="3152225"/>
            <a:ext cx="8520600" cy="1300800"/>
          </a:xfrm>
          <a:prstGeom prst="rect">
            <a:avLst/>
          </a:prstGeom>
        </p:spPr>
        <p:txBody>
          <a:bodyPr spcFirstLastPara="1" wrap="square" lIns="91425" tIns="91425" rIns="91425" bIns="91425" anchor="t" anchorCtr="0">
            <a:normAutofit/>
          </a:bodyPr>
          <a:lstStyle>
            <a:lvl1pPr marL="457200" lvl="0" indent="-342900" algn="ctr">
              <a:spcBef>
                <a:spcPts val="0"/>
              </a:spcBef>
              <a:spcAft>
                <a:spcPts val="0"/>
              </a:spcAft>
              <a:buSzPts val="1800"/>
              <a:buChar char="●"/>
              <a:defRPr/>
            </a:lvl1pPr>
            <a:lvl2pPr marL="914400" lvl="1" indent="-317500" algn="ctr">
              <a:spcBef>
                <a:spcPts val="0"/>
              </a:spcBef>
              <a:spcAft>
                <a:spcPts val="0"/>
              </a:spcAft>
              <a:buSzPts val="1400"/>
              <a:buChar char="○"/>
              <a:defRPr/>
            </a:lvl2pPr>
            <a:lvl3pPr marL="1371600" lvl="2" indent="-317500" algn="ctr">
              <a:spcBef>
                <a:spcPts val="0"/>
              </a:spcBef>
              <a:spcAft>
                <a:spcPts val="0"/>
              </a:spcAft>
              <a:buSzPts val="1400"/>
              <a:buChar char="■"/>
              <a:defRPr/>
            </a:lvl3pPr>
            <a:lvl4pPr marL="1828800" lvl="3" indent="-317500" algn="ctr">
              <a:spcBef>
                <a:spcPts val="0"/>
              </a:spcBef>
              <a:spcAft>
                <a:spcPts val="0"/>
              </a:spcAft>
              <a:buSzPts val="1400"/>
              <a:buChar char="●"/>
              <a:defRPr/>
            </a:lvl4pPr>
            <a:lvl5pPr marL="2286000" lvl="4" indent="-317500" algn="ctr">
              <a:spcBef>
                <a:spcPts val="0"/>
              </a:spcBef>
              <a:spcAft>
                <a:spcPts val="0"/>
              </a:spcAft>
              <a:buSzPts val="1400"/>
              <a:buChar char="○"/>
              <a:defRPr/>
            </a:lvl5pPr>
            <a:lvl6pPr marL="2743200" lvl="5" indent="-317500" algn="ctr">
              <a:spcBef>
                <a:spcPts val="0"/>
              </a:spcBef>
              <a:spcAft>
                <a:spcPts val="0"/>
              </a:spcAft>
              <a:buSzPts val="1400"/>
              <a:buChar char="■"/>
              <a:defRPr/>
            </a:lvl6pPr>
            <a:lvl7pPr marL="3200400" lvl="6" indent="-317500" algn="ctr">
              <a:spcBef>
                <a:spcPts val="0"/>
              </a:spcBef>
              <a:spcAft>
                <a:spcPts val="0"/>
              </a:spcAft>
              <a:buSzPts val="1400"/>
              <a:buChar char="●"/>
              <a:defRPr/>
            </a:lvl7pPr>
            <a:lvl8pPr marL="3657600" lvl="7" indent="-317500" algn="ctr">
              <a:spcBef>
                <a:spcPts val="0"/>
              </a:spcBef>
              <a:spcAft>
                <a:spcPts val="0"/>
              </a:spcAft>
              <a:buSzPts val="1400"/>
              <a:buChar char="○"/>
              <a:defRPr/>
            </a:lvl8pPr>
            <a:lvl9pPr marL="4114800" lvl="8" indent="-317500" algn="ctr">
              <a:spcBef>
                <a:spcPts val="0"/>
              </a:spcBef>
              <a:spcAft>
                <a:spcPts val="0"/>
              </a:spcAft>
              <a:buSzPts val="1400"/>
              <a:buChar char="■"/>
              <a:defRPr/>
            </a:lvl9pPr>
          </a:lstStyle>
          <a:p>
            <a:endParaRPr/>
          </a:p>
        </p:txBody>
      </p:sp>
      <p:sp>
        <p:nvSpPr>
          <p:cNvPr id="47" name="Google Shape;47;p11"/>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311700" y="2150850"/>
            <a:ext cx="8520600" cy="841800"/>
          </a:xfrm>
          <a:prstGeom prst="rect">
            <a:avLst/>
          </a:prstGeom>
        </p:spPr>
        <p:txBody>
          <a:bodyPr spcFirstLastPara="1" wrap="square" lIns="91425" tIns="91425" rIns="91425" bIns="91425" anchor="ctr" anchorCtr="0">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a:endParaRPr/>
          </a:p>
        </p:txBody>
      </p:sp>
      <p:sp>
        <p:nvSpPr>
          <p:cNvPr id="15" name="Google Shape;15;p3"/>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18" name="Google Shape;18;p4"/>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19" name="Google Shape;19;p4"/>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5"/>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2" name="Google Shape;22;p5"/>
          <p:cNvSpPr txBox="1">
            <a:spLocks noGrp="1"/>
          </p:cNvSpPr>
          <p:nvPr>
            <p:ph type="body" idx="1"/>
          </p:nvPr>
        </p:nvSpPr>
        <p:spPr>
          <a:xfrm>
            <a:off x="311700" y="1152475"/>
            <a:ext cx="3999900" cy="34164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3" name="Google Shape;23;p5"/>
          <p:cNvSpPr txBox="1">
            <a:spLocks noGrp="1"/>
          </p:cNvSpPr>
          <p:nvPr>
            <p:ph type="body" idx="2"/>
          </p:nvPr>
        </p:nvSpPr>
        <p:spPr>
          <a:xfrm>
            <a:off x="4832400" y="1152475"/>
            <a:ext cx="3999900" cy="34164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4" name="Google Shape;24;p5"/>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7" name="Google Shape;27;p6"/>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7"/>
          <p:cNvSpPr txBox="1">
            <a:spLocks noGrp="1"/>
          </p:cNvSpPr>
          <p:nvPr>
            <p:ph type="title"/>
          </p:nvPr>
        </p:nvSpPr>
        <p:spPr>
          <a:xfrm>
            <a:off x="311700" y="555600"/>
            <a:ext cx="2808000" cy="755700"/>
          </a:xfrm>
          <a:prstGeom prst="rect">
            <a:avLst/>
          </a:prstGeom>
        </p:spPr>
        <p:txBody>
          <a:bodyPr spcFirstLastPara="1" wrap="square" lIns="91425" tIns="91425" rIns="91425" bIns="91425" anchor="b" anchorCtr="0">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30" name="Google Shape;30;p7"/>
          <p:cNvSpPr txBox="1">
            <a:spLocks noGrp="1"/>
          </p:cNvSpPr>
          <p:nvPr>
            <p:ph type="body" idx="1"/>
          </p:nvPr>
        </p:nvSpPr>
        <p:spPr>
          <a:xfrm>
            <a:off x="311700" y="1389600"/>
            <a:ext cx="2808000" cy="3179400"/>
          </a:xfrm>
          <a:prstGeom prst="rect">
            <a:avLst/>
          </a:prstGeom>
        </p:spPr>
        <p:txBody>
          <a:bodyPr spcFirstLastPara="1" wrap="square" lIns="91425" tIns="91425" rIns="91425" bIns="91425" anchor="t" anchorCtr="0">
            <a:normAutofit/>
          </a:bodyPr>
          <a:lstStyle>
            <a:lvl1pPr marL="457200" lvl="0" indent="-304800">
              <a:spcBef>
                <a:spcPts val="0"/>
              </a:spcBef>
              <a:spcAft>
                <a:spcPts val="0"/>
              </a:spcAft>
              <a:buSzPts val="1200"/>
              <a:buChar char="●"/>
              <a:defRPr sz="12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31" name="Google Shape;31;p7"/>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490250" y="450150"/>
            <a:ext cx="6367800" cy="4090800"/>
          </a:xfrm>
          <a:prstGeom prst="rect">
            <a:avLst/>
          </a:prstGeom>
        </p:spPr>
        <p:txBody>
          <a:bodyPr spcFirstLastPara="1" wrap="square" lIns="91425" tIns="91425" rIns="91425" bIns="91425" anchor="ctr" anchorCtr="0">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a:endParaRPr/>
          </a:p>
        </p:txBody>
      </p:sp>
      <p:sp>
        <p:nvSpPr>
          <p:cNvPr id="34" name="Google Shape;34;p8"/>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9"/>
          <p:cNvSpPr/>
          <p:nvPr/>
        </p:nvSpPr>
        <p:spPr>
          <a:xfrm>
            <a:off x="4572000" y="25"/>
            <a:ext cx="4572000" cy="5143500"/>
          </a:xfrm>
          <a:prstGeom prst="rect">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37;p9"/>
          <p:cNvSpPr txBox="1">
            <a:spLocks noGrp="1"/>
          </p:cNvSpPr>
          <p:nvPr>
            <p:ph type="title"/>
          </p:nvPr>
        </p:nvSpPr>
        <p:spPr>
          <a:xfrm>
            <a:off x="265500" y="1233175"/>
            <a:ext cx="4045200" cy="1482300"/>
          </a:xfrm>
          <a:prstGeom prst="rect">
            <a:avLst/>
          </a:prstGeom>
        </p:spPr>
        <p:txBody>
          <a:bodyPr spcFirstLastPara="1" wrap="square" lIns="91425" tIns="91425" rIns="91425" bIns="91425" anchor="b" anchorCtr="0">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a:endParaRPr/>
          </a:p>
        </p:txBody>
      </p:sp>
      <p:sp>
        <p:nvSpPr>
          <p:cNvPr id="38" name="Google Shape;38;p9"/>
          <p:cNvSpPr txBox="1">
            <a:spLocks noGrp="1"/>
          </p:cNvSpPr>
          <p:nvPr>
            <p:ph type="subTitle" idx="1"/>
          </p:nvPr>
        </p:nvSpPr>
        <p:spPr>
          <a:xfrm>
            <a:off x="265500" y="2803075"/>
            <a:ext cx="4045200" cy="12351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9"/>
          <p:cNvSpPr txBox="1">
            <a:spLocks noGrp="1"/>
          </p:cNvSpPr>
          <p:nvPr>
            <p:ph type="body" idx="2"/>
          </p:nvPr>
        </p:nvSpPr>
        <p:spPr>
          <a:xfrm>
            <a:off x="4939500" y="724200"/>
            <a:ext cx="3837000" cy="3695100"/>
          </a:xfrm>
          <a:prstGeom prst="rect">
            <a:avLst/>
          </a:prstGeom>
        </p:spPr>
        <p:txBody>
          <a:bodyPr spcFirstLastPara="1" wrap="square" lIns="91425" tIns="91425" rIns="91425" bIns="91425" anchor="ctr" anchorCtr="0">
            <a:normAutofit/>
          </a:bodyPr>
          <a:lstStyle>
            <a:lvl1pPr marL="457200" lvl="0" indent="-342900">
              <a:spcBef>
                <a:spcPts val="0"/>
              </a:spcBef>
              <a:spcAft>
                <a:spcPts val="0"/>
              </a:spcAft>
              <a:buClr>
                <a:schemeClr val="dk1"/>
              </a:buClr>
              <a:buSzPts val="1800"/>
              <a:buChar char="●"/>
              <a:defRPr>
                <a:solidFill>
                  <a:schemeClr val="dk1"/>
                </a:solidFill>
              </a:defRPr>
            </a:lvl1pPr>
            <a:lvl2pPr marL="914400" lvl="1" indent="-317500">
              <a:spcBef>
                <a:spcPts val="0"/>
              </a:spcBef>
              <a:spcAft>
                <a:spcPts val="0"/>
              </a:spcAft>
              <a:buClr>
                <a:schemeClr val="dk1"/>
              </a:buClr>
              <a:buSzPts val="1400"/>
              <a:buChar char="○"/>
              <a:defRPr>
                <a:solidFill>
                  <a:schemeClr val="dk1"/>
                </a:solidFill>
              </a:defRPr>
            </a:lvl2pPr>
            <a:lvl3pPr marL="1371600" lvl="2" indent="-317500">
              <a:spcBef>
                <a:spcPts val="0"/>
              </a:spcBef>
              <a:spcAft>
                <a:spcPts val="0"/>
              </a:spcAft>
              <a:buClr>
                <a:schemeClr val="dk1"/>
              </a:buClr>
              <a:buSzPts val="1400"/>
              <a:buChar char="■"/>
              <a:defRPr>
                <a:solidFill>
                  <a:schemeClr val="dk1"/>
                </a:solidFill>
              </a:defRPr>
            </a:lvl3pPr>
            <a:lvl4pPr marL="1828800" lvl="3" indent="-317500">
              <a:spcBef>
                <a:spcPts val="0"/>
              </a:spcBef>
              <a:spcAft>
                <a:spcPts val="0"/>
              </a:spcAft>
              <a:buClr>
                <a:schemeClr val="dk1"/>
              </a:buClr>
              <a:buSzPts val="1400"/>
              <a:buChar char="●"/>
              <a:defRPr>
                <a:solidFill>
                  <a:schemeClr val="dk1"/>
                </a:solidFill>
              </a:defRPr>
            </a:lvl4pPr>
            <a:lvl5pPr marL="2286000" lvl="4" indent="-317500">
              <a:spcBef>
                <a:spcPts val="0"/>
              </a:spcBef>
              <a:spcAft>
                <a:spcPts val="0"/>
              </a:spcAft>
              <a:buClr>
                <a:schemeClr val="dk1"/>
              </a:buClr>
              <a:buSzPts val="1400"/>
              <a:buChar char="○"/>
              <a:defRPr>
                <a:solidFill>
                  <a:schemeClr val="dk1"/>
                </a:solidFill>
              </a:defRPr>
            </a:lvl5pPr>
            <a:lvl6pPr marL="2743200" lvl="5" indent="-317500">
              <a:spcBef>
                <a:spcPts val="0"/>
              </a:spcBef>
              <a:spcAft>
                <a:spcPts val="0"/>
              </a:spcAft>
              <a:buClr>
                <a:schemeClr val="dk1"/>
              </a:buClr>
              <a:buSzPts val="1400"/>
              <a:buChar char="■"/>
              <a:defRPr>
                <a:solidFill>
                  <a:schemeClr val="dk1"/>
                </a:solidFill>
              </a:defRPr>
            </a:lvl6pPr>
            <a:lvl7pPr marL="3200400" lvl="6" indent="-317500">
              <a:spcBef>
                <a:spcPts val="0"/>
              </a:spcBef>
              <a:spcAft>
                <a:spcPts val="0"/>
              </a:spcAft>
              <a:buClr>
                <a:schemeClr val="dk1"/>
              </a:buClr>
              <a:buSzPts val="1400"/>
              <a:buChar char="●"/>
              <a:defRPr>
                <a:solidFill>
                  <a:schemeClr val="dk1"/>
                </a:solidFill>
              </a:defRPr>
            </a:lvl7pPr>
            <a:lvl8pPr marL="3657600" lvl="7" indent="-317500">
              <a:spcBef>
                <a:spcPts val="0"/>
              </a:spcBef>
              <a:spcAft>
                <a:spcPts val="0"/>
              </a:spcAft>
              <a:buClr>
                <a:schemeClr val="dk1"/>
              </a:buClr>
              <a:buSzPts val="1400"/>
              <a:buChar char="○"/>
              <a:defRPr>
                <a:solidFill>
                  <a:schemeClr val="dk1"/>
                </a:solidFill>
              </a:defRPr>
            </a:lvl8pPr>
            <a:lvl9pPr marL="4114800" lvl="8" indent="-317500">
              <a:spcBef>
                <a:spcPts val="0"/>
              </a:spcBef>
              <a:spcAft>
                <a:spcPts val="0"/>
              </a:spcAft>
              <a:buClr>
                <a:schemeClr val="dk1"/>
              </a:buClr>
              <a:buSzPts val="1400"/>
              <a:buChar char="■"/>
              <a:defRPr>
                <a:solidFill>
                  <a:schemeClr val="dk1"/>
                </a:solidFill>
              </a:defRPr>
            </a:lvl9pPr>
          </a:lstStyle>
          <a:p>
            <a:endParaRPr/>
          </a:p>
        </p:txBody>
      </p:sp>
      <p:sp>
        <p:nvSpPr>
          <p:cNvPr id="40" name="Google Shape;40;p9"/>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311700" y="4230575"/>
            <a:ext cx="5998800" cy="605100"/>
          </a:xfrm>
          <a:prstGeom prst="rect">
            <a:avLst/>
          </a:prstGeom>
        </p:spPr>
        <p:txBody>
          <a:bodyPr spcFirstLastPara="1" wrap="square" lIns="91425" tIns="91425" rIns="91425" bIns="91425" anchor="ctr" anchorCtr="0">
            <a:normAutofit/>
          </a:bodyPr>
          <a:lstStyle>
            <a:lvl1pPr marL="457200" lvl="0" indent="-228600">
              <a:lnSpc>
                <a:spcPct val="100000"/>
              </a:lnSpc>
              <a:spcBef>
                <a:spcPts val="0"/>
              </a:spcBef>
              <a:spcAft>
                <a:spcPts val="0"/>
              </a:spcAft>
              <a:buSzPts val="1800"/>
              <a:buNone/>
              <a:defRPr/>
            </a:lvl1pPr>
          </a:lstStyle>
          <a:p>
            <a:endParaRPr/>
          </a:p>
        </p:txBody>
      </p:sp>
      <p:sp>
        <p:nvSpPr>
          <p:cNvPr id="43" name="Google Shape;43;p10"/>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dark-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rmAutofit/>
          </a:bodyPr>
          <a:lstStyle>
            <a:lvl1pPr marL="457200" lvl="0" indent="-342900">
              <a:lnSpc>
                <a:spcPct val="115000"/>
              </a:lnSpc>
              <a:spcBef>
                <a:spcPts val="0"/>
              </a:spcBef>
              <a:spcAft>
                <a:spcPts val="0"/>
              </a:spcAft>
              <a:buClr>
                <a:schemeClr val="lt2"/>
              </a:buClr>
              <a:buSzPts val="1800"/>
              <a:buChar char="●"/>
              <a:defRPr sz="1800">
                <a:solidFill>
                  <a:schemeClr val="lt2"/>
                </a:solidFill>
              </a:defRPr>
            </a:lvl1pPr>
            <a:lvl2pPr marL="914400" lvl="1" indent="-317500">
              <a:lnSpc>
                <a:spcPct val="115000"/>
              </a:lnSpc>
              <a:spcBef>
                <a:spcPts val="0"/>
              </a:spcBef>
              <a:spcAft>
                <a:spcPts val="0"/>
              </a:spcAft>
              <a:buClr>
                <a:schemeClr val="lt2"/>
              </a:buClr>
              <a:buSzPts val="1400"/>
              <a:buChar char="○"/>
              <a:defRPr>
                <a:solidFill>
                  <a:schemeClr val="lt2"/>
                </a:solidFill>
              </a:defRPr>
            </a:lvl2pPr>
            <a:lvl3pPr marL="1371600" lvl="2" indent="-317500">
              <a:lnSpc>
                <a:spcPct val="115000"/>
              </a:lnSpc>
              <a:spcBef>
                <a:spcPts val="0"/>
              </a:spcBef>
              <a:spcAft>
                <a:spcPts val="0"/>
              </a:spcAft>
              <a:buClr>
                <a:schemeClr val="lt2"/>
              </a:buClr>
              <a:buSzPts val="1400"/>
              <a:buChar char="■"/>
              <a:defRPr>
                <a:solidFill>
                  <a:schemeClr val="lt2"/>
                </a:solidFill>
              </a:defRPr>
            </a:lvl3pPr>
            <a:lvl4pPr marL="1828800" lvl="3" indent="-317500">
              <a:lnSpc>
                <a:spcPct val="115000"/>
              </a:lnSpc>
              <a:spcBef>
                <a:spcPts val="0"/>
              </a:spcBef>
              <a:spcAft>
                <a:spcPts val="0"/>
              </a:spcAft>
              <a:buClr>
                <a:schemeClr val="lt2"/>
              </a:buClr>
              <a:buSzPts val="1400"/>
              <a:buChar char="●"/>
              <a:defRPr>
                <a:solidFill>
                  <a:schemeClr val="lt2"/>
                </a:solidFill>
              </a:defRPr>
            </a:lvl4pPr>
            <a:lvl5pPr marL="2286000" lvl="4" indent="-317500">
              <a:lnSpc>
                <a:spcPct val="115000"/>
              </a:lnSpc>
              <a:spcBef>
                <a:spcPts val="0"/>
              </a:spcBef>
              <a:spcAft>
                <a:spcPts val="0"/>
              </a:spcAft>
              <a:buClr>
                <a:schemeClr val="lt2"/>
              </a:buClr>
              <a:buSzPts val="1400"/>
              <a:buChar char="○"/>
              <a:defRPr>
                <a:solidFill>
                  <a:schemeClr val="lt2"/>
                </a:solidFill>
              </a:defRPr>
            </a:lvl5pPr>
            <a:lvl6pPr marL="2743200" lvl="5" indent="-317500">
              <a:lnSpc>
                <a:spcPct val="115000"/>
              </a:lnSpc>
              <a:spcBef>
                <a:spcPts val="0"/>
              </a:spcBef>
              <a:spcAft>
                <a:spcPts val="0"/>
              </a:spcAft>
              <a:buClr>
                <a:schemeClr val="lt2"/>
              </a:buClr>
              <a:buSzPts val="1400"/>
              <a:buChar char="■"/>
              <a:defRPr>
                <a:solidFill>
                  <a:schemeClr val="lt2"/>
                </a:solidFill>
              </a:defRPr>
            </a:lvl6pPr>
            <a:lvl7pPr marL="3200400" lvl="6" indent="-317500">
              <a:lnSpc>
                <a:spcPct val="115000"/>
              </a:lnSpc>
              <a:spcBef>
                <a:spcPts val="0"/>
              </a:spcBef>
              <a:spcAft>
                <a:spcPts val="0"/>
              </a:spcAft>
              <a:buClr>
                <a:schemeClr val="lt2"/>
              </a:buClr>
              <a:buSzPts val="1400"/>
              <a:buChar char="●"/>
              <a:defRPr>
                <a:solidFill>
                  <a:schemeClr val="lt2"/>
                </a:solidFill>
              </a:defRPr>
            </a:lvl7pPr>
            <a:lvl8pPr marL="3657600" lvl="7" indent="-317500">
              <a:lnSpc>
                <a:spcPct val="115000"/>
              </a:lnSpc>
              <a:spcBef>
                <a:spcPts val="0"/>
              </a:spcBef>
              <a:spcAft>
                <a:spcPts val="0"/>
              </a:spcAft>
              <a:buClr>
                <a:schemeClr val="lt2"/>
              </a:buClr>
              <a:buSzPts val="1400"/>
              <a:buChar char="○"/>
              <a:defRPr>
                <a:solidFill>
                  <a:schemeClr val="lt2"/>
                </a:solidFill>
              </a:defRPr>
            </a:lvl8pPr>
            <a:lvl9pPr marL="4114800" lvl="8" indent="-317500">
              <a:lnSpc>
                <a:spcPct val="115000"/>
              </a:lnSpc>
              <a:spcBef>
                <a:spcPts val="0"/>
              </a:spcBef>
              <a:spcAft>
                <a:spcPts val="0"/>
              </a:spcAft>
              <a:buClr>
                <a:schemeClr val="lt2"/>
              </a:buClr>
              <a:buSzPts val="1400"/>
              <a:buChar char="■"/>
              <a:defRPr>
                <a:solidFill>
                  <a:schemeClr val="lt2"/>
                </a:solidFill>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lvl="0" algn="r">
              <a:buNone/>
              <a:defRPr sz="1000">
                <a:solidFill>
                  <a:schemeClr val="lt2"/>
                </a:solidFill>
              </a:defRPr>
            </a:lvl1pPr>
            <a:lvl2pPr lvl="1" algn="r">
              <a:buNone/>
              <a:defRPr sz="1000">
                <a:solidFill>
                  <a:schemeClr val="lt2"/>
                </a:solidFill>
              </a:defRPr>
            </a:lvl2pPr>
            <a:lvl3pPr lvl="2" algn="r">
              <a:buNone/>
              <a:defRPr sz="1000">
                <a:solidFill>
                  <a:schemeClr val="lt2"/>
                </a:solidFill>
              </a:defRPr>
            </a:lvl3pPr>
            <a:lvl4pPr lvl="3" algn="r">
              <a:buNone/>
              <a:defRPr sz="1000">
                <a:solidFill>
                  <a:schemeClr val="lt2"/>
                </a:solidFill>
              </a:defRPr>
            </a:lvl4pPr>
            <a:lvl5pPr lvl="4" algn="r">
              <a:buNone/>
              <a:defRPr sz="1000">
                <a:solidFill>
                  <a:schemeClr val="lt2"/>
                </a:solidFill>
              </a:defRPr>
            </a:lvl5pPr>
            <a:lvl6pPr lvl="5" algn="r">
              <a:buNone/>
              <a:defRPr sz="1000">
                <a:solidFill>
                  <a:schemeClr val="lt2"/>
                </a:solidFill>
              </a:defRPr>
            </a:lvl6pPr>
            <a:lvl7pPr lvl="6" algn="r">
              <a:buNone/>
              <a:defRPr sz="1000">
                <a:solidFill>
                  <a:schemeClr val="lt2"/>
                </a:solidFill>
              </a:defRPr>
            </a:lvl7pPr>
            <a:lvl8pPr lvl="7" algn="r">
              <a:buNone/>
              <a:defRPr sz="1000">
                <a:solidFill>
                  <a:schemeClr val="lt2"/>
                </a:solidFill>
              </a:defRPr>
            </a:lvl8pPr>
            <a:lvl9pPr lvl="8" algn="r">
              <a:buNone/>
              <a:defRPr sz="1000">
                <a:solidFill>
                  <a:schemeClr val="lt2"/>
                </a:solidFill>
              </a:defRPr>
            </a:lvl9pPr>
          </a:lstStyle>
          <a:p>
            <a:pPr marL="0" lvl="0" indent="0" algn="r" rtl="0">
              <a:spcBef>
                <a:spcPts val="0"/>
              </a:spcBef>
              <a:spcAft>
                <a:spcPts val="0"/>
              </a:spcAft>
              <a:buNone/>
            </a:pPr>
            <a:fld id="{00000000-1234-1234-1234-123412341234}" type="slidenum">
              <a:rPr lang="en"/>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sp>
        <p:nvSpPr>
          <p:cNvPr id="54" name="Google Shape;54;p13"/>
          <p:cNvSpPr txBox="1">
            <a:spLocks noGrp="1"/>
          </p:cNvSpPr>
          <p:nvPr>
            <p:ph type="ctrTitle"/>
          </p:nvPr>
        </p:nvSpPr>
        <p:spPr>
          <a:xfrm>
            <a:off x="-71775" y="0"/>
            <a:ext cx="9270300" cy="627154"/>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SzPts val="990"/>
              <a:buNone/>
            </a:pPr>
            <a:r>
              <a:rPr lang="en" sz="6000" b="1" dirty="0">
                <a:solidFill>
                  <a:srgbClr val="00FFFF"/>
                </a:solidFill>
              </a:rPr>
              <a:t>THE FORGOTTEN GOD:</a:t>
            </a:r>
            <a:endParaRPr sz="6000" dirty="0">
              <a:solidFill>
                <a:srgbClr val="FFFF00"/>
              </a:solidFill>
            </a:endParaRPr>
          </a:p>
        </p:txBody>
      </p:sp>
      <p:sp>
        <p:nvSpPr>
          <p:cNvPr id="55" name="Google Shape;55;p13"/>
          <p:cNvSpPr txBox="1">
            <a:spLocks noGrp="1"/>
          </p:cNvSpPr>
          <p:nvPr>
            <p:ph type="subTitle" idx="1"/>
          </p:nvPr>
        </p:nvSpPr>
        <p:spPr>
          <a:xfrm>
            <a:off x="-71775" y="584067"/>
            <a:ext cx="9270300" cy="4559858"/>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sz="2000" b="1" u="sng" dirty="0">
                <a:solidFill>
                  <a:srgbClr val="FFFF00"/>
                </a:solidFill>
              </a:rPr>
              <a:t>Rom.8:9-17</a:t>
            </a:r>
            <a:r>
              <a:rPr lang="en" sz="2000" b="1" i="1" dirty="0">
                <a:solidFill>
                  <a:schemeClr val="dk1"/>
                </a:solidFill>
              </a:rPr>
              <a:t> </a:t>
            </a:r>
            <a:r>
              <a:rPr lang="en" sz="2000" dirty="0">
                <a:solidFill>
                  <a:schemeClr val="accent1">
                    <a:lumMod val="60000"/>
                    <a:lumOff val="40000"/>
                  </a:schemeClr>
                </a:solidFill>
              </a:rPr>
              <a:t>(NKJV) </a:t>
            </a:r>
            <a:r>
              <a:rPr lang="en" sz="2000" i="1" dirty="0">
                <a:solidFill>
                  <a:schemeClr val="dk1"/>
                </a:solidFill>
              </a:rPr>
              <a:t>“But you are not in the flesh but in the Spirit, </a:t>
            </a:r>
            <a:r>
              <a:rPr lang="en" sz="2000" i="1" u="sng" dirty="0">
                <a:solidFill>
                  <a:schemeClr val="dk1"/>
                </a:solidFill>
              </a:rPr>
              <a:t>if indeed the Spirit of God dwells in you</a:t>
            </a:r>
            <a:r>
              <a:rPr lang="en" sz="2000" i="1" dirty="0">
                <a:solidFill>
                  <a:schemeClr val="dk1"/>
                </a:solidFill>
              </a:rPr>
              <a:t>. Now if anyone does not have the Spirit of Christ, he is not His. 10 And if Christ is in you, the body is dead because of sin, but the Spirit is life because of righteousness. 11 </a:t>
            </a:r>
            <a:r>
              <a:rPr lang="en" sz="2000" i="1" u="sng" dirty="0">
                <a:solidFill>
                  <a:schemeClr val="dk1"/>
                </a:solidFill>
              </a:rPr>
              <a:t>But if the Spirit of Him who raised Jesus from the dead dwells in you</a:t>
            </a:r>
            <a:r>
              <a:rPr lang="en" sz="2000" i="1" dirty="0">
                <a:solidFill>
                  <a:schemeClr val="dk1"/>
                </a:solidFill>
              </a:rPr>
              <a:t>, He who raised Christ from the dead will also give life to your mortal bodies </a:t>
            </a:r>
            <a:r>
              <a:rPr lang="en" sz="2000" i="1" u="sng" dirty="0">
                <a:solidFill>
                  <a:schemeClr val="dk1"/>
                </a:solidFill>
              </a:rPr>
              <a:t>through His Spirit who dwells in you</a:t>
            </a:r>
            <a:r>
              <a:rPr lang="en" sz="2000" i="1" dirty="0">
                <a:solidFill>
                  <a:schemeClr val="dk1"/>
                </a:solidFill>
              </a:rPr>
              <a:t>.12 Therefore, brethren, we are debtors - not to the flesh, to live according to the flesh. 13 For if you live according to the flesh you will die; but if by the Spirit you put to death the deeds of the body, you will live. 14 </a:t>
            </a:r>
            <a:r>
              <a:rPr lang="en" sz="2000" i="1" u="sng" dirty="0">
                <a:solidFill>
                  <a:schemeClr val="dk1"/>
                </a:solidFill>
              </a:rPr>
              <a:t>For as many as are led by the Spirit of God, these are sons of God</a:t>
            </a:r>
            <a:r>
              <a:rPr lang="en" sz="2000" i="1" dirty="0">
                <a:solidFill>
                  <a:schemeClr val="dk1"/>
                </a:solidFill>
              </a:rPr>
              <a:t>. 15 For you did not receive the spirit of bondage again to fear, but </a:t>
            </a:r>
            <a:r>
              <a:rPr lang="en" sz="2000" i="1" u="sng" dirty="0">
                <a:solidFill>
                  <a:schemeClr val="dk1"/>
                </a:solidFill>
              </a:rPr>
              <a:t>you received the Spirit of adoption</a:t>
            </a:r>
            <a:r>
              <a:rPr lang="en" sz="2000" i="1" dirty="0">
                <a:solidFill>
                  <a:schemeClr val="dk1"/>
                </a:solidFill>
              </a:rPr>
              <a:t> by whom we cry out, “Abba, Father.” 16 </a:t>
            </a:r>
            <a:r>
              <a:rPr lang="en" sz="2000" i="1" u="sng" dirty="0">
                <a:solidFill>
                  <a:schemeClr val="dk1"/>
                </a:solidFill>
              </a:rPr>
              <a:t>The Spirit Himself bears witness with our spirit that we are children of God</a:t>
            </a:r>
            <a:r>
              <a:rPr lang="en" sz="2000" i="1" dirty="0">
                <a:solidFill>
                  <a:schemeClr val="dk1"/>
                </a:solidFill>
              </a:rPr>
              <a:t>, 17 and if children, then heirs - heirs of God and joint heirs with Christ, if indeed we suffer with Him, that we may also be glorified together.”</a:t>
            </a:r>
            <a:r>
              <a:rPr lang="en" sz="2000" dirty="0">
                <a:solidFill>
                  <a:schemeClr val="dk1"/>
                </a:solidFill>
              </a:rPr>
              <a:t> </a:t>
            </a:r>
            <a:r>
              <a:rPr lang="en" sz="2000" dirty="0">
                <a:solidFill>
                  <a:srgbClr val="00FFFF"/>
                </a:solidFill>
              </a:rPr>
              <a:t>(Part 2 in this series)</a:t>
            </a:r>
            <a:endParaRPr sz="2000" dirty="0">
              <a:solidFill>
                <a:srgbClr val="00FFFF"/>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07"/>
        <p:cNvGrpSpPr/>
        <p:nvPr/>
      </p:nvGrpSpPr>
      <p:grpSpPr>
        <a:xfrm>
          <a:off x="0" y="0"/>
          <a:ext cx="0" cy="0"/>
          <a:chOff x="0" y="0"/>
          <a:chExt cx="0" cy="0"/>
        </a:xfrm>
      </p:grpSpPr>
      <p:sp>
        <p:nvSpPr>
          <p:cNvPr id="108" name="Google Shape;108;p22"/>
          <p:cNvSpPr txBox="1">
            <a:spLocks noGrp="1"/>
          </p:cNvSpPr>
          <p:nvPr>
            <p:ph type="ctrTitle"/>
          </p:nvPr>
        </p:nvSpPr>
        <p:spPr>
          <a:xfrm>
            <a:off x="-131575" y="0"/>
            <a:ext cx="9389700" cy="4254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SzPts val="990"/>
              <a:buNone/>
            </a:pPr>
            <a:r>
              <a:rPr lang="en" sz="4300" b="1">
                <a:solidFill>
                  <a:srgbClr val="00FFFF"/>
                </a:solidFill>
              </a:rPr>
              <a:t>WHAT ABOUT “INDWELLING”? - 2</a:t>
            </a:r>
            <a:endParaRPr sz="5800">
              <a:solidFill>
                <a:srgbClr val="FFFF00"/>
              </a:solidFill>
            </a:endParaRPr>
          </a:p>
        </p:txBody>
      </p:sp>
      <p:sp>
        <p:nvSpPr>
          <p:cNvPr id="109" name="Google Shape;109;p22"/>
          <p:cNvSpPr txBox="1">
            <a:spLocks noGrp="1"/>
          </p:cNvSpPr>
          <p:nvPr>
            <p:ph type="subTitle" idx="1"/>
          </p:nvPr>
        </p:nvSpPr>
        <p:spPr>
          <a:xfrm>
            <a:off x="-184675" y="273800"/>
            <a:ext cx="9389700" cy="4870200"/>
          </a:xfrm>
          <a:prstGeom prst="rect">
            <a:avLst/>
          </a:prstGeom>
        </p:spPr>
        <p:txBody>
          <a:bodyPr spcFirstLastPara="1" wrap="square" lIns="91425" tIns="91425" rIns="91425" bIns="91425" anchor="t" anchorCtr="0">
            <a:noAutofit/>
          </a:bodyPr>
          <a:lstStyle/>
          <a:p>
            <a:pPr marL="457200" lvl="0" indent="-361950" algn="l" rtl="0">
              <a:spcBef>
                <a:spcPts val="0"/>
              </a:spcBef>
              <a:spcAft>
                <a:spcPts val="0"/>
              </a:spcAft>
              <a:buClr>
                <a:srgbClr val="FFFF00"/>
              </a:buClr>
              <a:buSzPts val="2100"/>
              <a:buChar char="●"/>
            </a:pPr>
            <a:r>
              <a:rPr lang="en" sz="2100" i="1" dirty="0">
                <a:solidFill>
                  <a:schemeClr val="dk1"/>
                </a:solidFill>
              </a:rPr>
              <a:t>“That good thing which was committed to you, keep by the Holy Spirit who dwells in us.”</a:t>
            </a:r>
            <a:r>
              <a:rPr lang="en" sz="2100" dirty="0">
                <a:solidFill>
                  <a:srgbClr val="FFFF00"/>
                </a:solidFill>
              </a:rPr>
              <a:t>  </a:t>
            </a:r>
            <a:r>
              <a:rPr lang="en" sz="2100" b="1" u="sng" dirty="0">
                <a:solidFill>
                  <a:srgbClr val="FFFF00"/>
                </a:solidFill>
              </a:rPr>
              <a:t>2 Tim.1:14</a:t>
            </a:r>
            <a:endParaRPr sz="2100" b="1" u="sng" dirty="0">
              <a:solidFill>
                <a:srgbClr val="FFFF00"/>
              </a:solidFill>
            </a:endParaRPr>
          </a:p>
          <a:p>
            <a:pPr marL="457200" lvl="0" indent="-361950" algn="l" rtl="0">
              <a:spcBef>
                <a:spcPts val="0"/>
              </a:spcBef>
              <a:spcAft>
                <a:spcPts val="0"/>
              </a:spcAft>
              <a:buClr>
                <a:srgbClr val="FFFF00"/>
              </a:buClr>
              <a:buSzPts val="2100"/>
              <a:buChar char="●"/>
            </a:pPr>
            <a:r>
              <a:rPr lang="en" sz="2100" i="1" dirty="0">
                <a:solidFill>
                  <a:schemeClr val="dk1"/>
                </a:solidFill>
              </a:rPr>
              <a:t>“and have all been made to drink into one Spirit.”</a:t>
            </a:r>
            <a:r>
              <a:rPr lang="en" sz="2100" dirty="0">
                <a:solidFill>
                  <a:srgbClr val="FFFF00"/>
                </a:solidFill>
              </a:rPr>
              <a:t> </a:t>
            </a:r>
            <a:r>
              <a:rPr lang="en" sz="2100" b="1" u="sng" dirty="0">
                <a:solidFill>
                  <a:srgbClr val="FFFF00"/>
                </a:solidFill>
              </a:rPr>
              <a:t>1 Cor.12:13</a:t>
            </a:r>
            <a:endParaRPr sz="2100" b="1" u="sng" dirty="0">
              <a:solidFill>
                <a:srgbClr val="FFFF00"/>
              </a:solidFill>
            </a:endParaRPr>
          </a:p>
          <a:p>
            <a:pPr marL="457200" lvl="0" indent="-361950" algn="l" rtl="0">
              <a:spcBef>
                <a:spcPts val="0"/>
              </a:spcBef>
              <a:spcAft>
                <a:spcPts val="0"/>
              </a:spcAft>
              <a:buClr>
                <a:srgbClr val="FFFF00"/>
              </a:buClr>
              <a:buSzPts val="2100"/>
              <a:buChar char="●"/>
            </a:pPr>
            <a:r>
              <a:rPr lang="en" sz="2100" i="1" dirty="0">
                <a:solidFill>
                  <a:schemeClr val="dk1"/>
                </a:solidFill>
              </a:rPr>
              <a:t>“the communion of the Holy Spirit be with you all. Amen.”</a:t>
            </a:r>
            <a:r>
              <a:rPr lang="en" sz="2100" dirty="0">
                <a:solidFill>
                  <a:srgbClr val="FFFF00"/>
                </a:solidFill>
              </a:rPr>
              <a:t> </a:t>
            </a:r>
            <a:r>
              <a:rPr lang="en" sz="2100" b="1" u="sng" dirty="0">
                <a:solidFill>
                  <a:srgbClr val="FFFF00"/>
                </a:solidFill>
              </a:rPr>
              <a:t>2 Cor.13:14</a:t>
            </a:r>
            <a:endParaRPr sz="2100" b="1" u="sng" dirty="0">
              <a:solidFill>
                <a:srgbClr val="FFFF00"/>
              </a:solidFill>
            </a:endParaRPr>
          </a:p>
          <a:p>
            <a:pPr marL="457200" lvl="0" indent="-361950" algn="l" rtl="0">
              <a:spcBef>
                <a:spcPts val="0"/>
              </a:spcBef>
              <a:spcAft>
                <a:spcPts val="0"/>
              </a:spcAft>
              <a:buClr>
                <a:srgbClr val="FFFF00"/>
              </a:buClr>
              <a:buSzPts val="2100"/>
              <a:buChar char="●"/>
            </a:pPr>
            <a:r>
              <a:rPr lang="en" sz="2100" i="1" dirty="0">
                <a:solidFill>
                  <a:schemeClr val="dk1"/>
                </a:solidFill>
              </a:rPr>
              <a:t>“those who were once enlightened, and have tasted the heavenly gift, and have become partakers of the Holy Spirit,”</a:t>
            </a:r>
            <a:r>
              <a:rPr lang="en" sz="2100" dirty="0">
                <a:solidFill>
                  <a:srgbClr val="FFFF00"/>
                </a:solidFill>
              </a:rPr>
              <a:t>  </a:t>
            </a:r>
            <a:r>
              <a:rPr lang="en" sz="2100" b="1" u="sng" dirty="0">
                <a:solidFill>
                  <a:srgbClr val="FFFF00"/>
                </a:solidFill>
              </a:rPr>
              <a:t>Heb.6:4</a:t>
            </a:r>
            <a:endParaRPr sz="2100" b="1" u="sng" dirty="0">
              <a:solidFill>
                <a:srgbClr val="FFFF00"/>
              </a:solidFill>
            </a:endParaRPr>
          </a:p>
          <a:p>
            <a:pPr marL="457200" lvl="0" indent="-361950" algn="l" rtl="0">
              <a:spcBef>
                <a:spcPts val="0"/>
              </a:spcBef>
              <a:spcAft>
                <a:spcPts val="0"/>
              </a:spcAft>
              <a:buClr>
                <a:srgbClr val="FFFF00"/>
              </a:buClr>
              <a:buSzPts val="2100"/>
              <a:buChar char="●"/>
            </a:pPr>
            <a:r>
              <a:rPr lang="en" sz="2100" i="1" dirty="0">
                <a:solidFill>
                  <a:schemeClr val="dk1"/>
                </a:solidFill>
              </a:rPr>
              <a:t>“The Spirit who dwells in us yearns jealously?”</a:t>
            </a:r>
            <a:r>
              <a:rPr lang="en" sz="2100" dirty="0">
                <a:solidFill>
                  <a:srgbClr val="FFFF00"/>
                </a:solidFill>
              </a:rPr>
              <a:t>  </a:t>
            </a:r>
            <a:r>
              <a:rPr lang="en" sz="2100" b="1" u="sng" dirty="0">
                <a:solidFill>
                  <a:srgbClr val="FFFF00"/>
                </a:solidFill>
              </a:rPr>
              <a:t>Js.4:5</a:t>
            </a:r>
            <a:endParaRPr sz="2100" b="1" u="sng" dirty="0">
              <a:solidFill>
                <a:srgbClr val="FFFF00"/>
              </a:solidFill>
            </a:endParaRPr>
          </a:p>
          <a:p>
            <a:pPr marL="457200" lvl="0" indent="-361950" algn="l" rtl="0">
              <a:spcBef>
                <a:spcPts val="0"/>
              </a:spcBef>
              <a:spcAft>
                <a:spcPts val="0"/>
              </a:spcAft>
              <a:buClr>
                <a:srgbClr val="FFFF00"/>
              </a:buClr>
              <a:buSzPts val="2100"/>
              <a:buChar char="●"/>
            </a:pPr>
            <a:r>
              <a:rPr lang="en" sz="2100" i="1" dirty="0">
                <a:solidFill>
                  <a:schemeClr val="dk1"/>
                </a:solidFill>
              </a:rPr>
              <a:t>“blessed are you, for the Spirit of glory and of God rests upon you.”</a:t>
            </a:r>
            <a:r>
              <a:rPr lang="en" sz="2100" dirty="0">
                <a:solidFill>
                  <a:srgbClr val="FFFF00"/>
                </a:solidFill>
              </a:rPr>
              <a:t> </a:t>
            </a:r>
            <a:r>
              <a:rPr lang="en" sz="2100" b="1" u="sng" dirty="0">
                <a:solidFill>
                  <a:srgbClr val="FFFF00"/>
                </a:solidFill>
              </a:rPr>
              <a:t>1 Pet.4:14</a:t>
            </a:r>
            <a:r>
              <a:rPr lang="en" sz="2100" b="1" dirty="0">
                <a:solidFill>
                  <a:srgbClr val="FFFF00"/>
                </a:solidFill>
              </a:rPr>
              <a:t> </a:t>
            </a:r>
            <a:r>
              <a:rPr lang="en" sz="2100" dirty="0">
                <a:solidFill>
                  <a:schemeClr val="accent1">
                    <a:lumMod val="60000"/>
                    <a:lumOff val="40000"/>
                  </a:schemeClr>
                </a:solidFill>
              </a:rPr>
              <a:t>(Why try to explain away ALL these passages?)</a:t>
            </a:r>
            <a:endParaRPr sz="2100" u="sng" dirty="0">
              <a:solidFill>
                <a:schemeClr val="accent1">
                  <a:lumMod val="60000"/>
                  <a:lumOff val="40000"/>
                </a:schemeClr>
              </a:solidFill>
            </a:endParaRPr>
          </a:p>
          <a:p>
            <a:pPr marL="457200" lvl="0" indent="-361950" algn="l" rtl="0">
              <a:spcBef>
                <a:spcPts val="0"/>
              </a:spcBef>
              <a:spcAft>
                <a:spcPts val="0"/>
              </a:spcAft>
              <a:buClr>
                <a:srgbClr val="FFFF00"/>
              </a:buClr>
              <a:buSzPts val="2100"/>
              <a:buChar char="●"/>
            </a:pPr>
            <a:r>
              <a:rPr lang="en" sz="2100" i="1" dirty="0">
                <a:solidFill>
                  <a:schemeClr val="dk1"/>
                </a:solidFill>
              </a:rPr>
              <a:t>“sensual persons, who cause divisions, </a:t>
            </a:r>
            <a:r>
              <a:rPr lang="en" sz="2100" i="1" u="sng" dirty="0">
                <a:solidFill>
                  <a:schemeClr val="dk1"/>
                </a:solidFill>
              </a:rPr>
              <a:t>NOT</a:t>
            </a:r>
            <a:r>
              <a:rPr lang="en" sz="2100" i="1" dirty="0">
                <a:solidFill>
                  <a:schemeClr val="dk1"/>
                </a:solidFill>
              </a:rPr>
              <a:t> having the Spirit.”</a:t>
            </a:r>
            <a:r>
              <a:rPr lang="en" sz="2100" dirty="0">
                <a:solidFill>
                  <a:srgbClr val="FFFF00"/>
                </a:solidFill>
              </a:rPr>
              <a:t> </a:t>
            </a:r>
            <a:r>
              <a:rPr lang="en" sz="2100" b="1" u="sng" dirty="0">
                <a:solidFill>
                  <a:srgbClr val="FFFF00"/>
                </a:solidFill>
              </a:rPr>
              <a:t>Jude 1:19</a:t>
            </a:r>
            <a:endParaRPr sz="2100" b="1" u="sng" dirty="0">
              <a:solidFill>
                <a:srgbClr val="FFFF00"/>
              </a:solidFill>
            </a:endParaRPr>
          </a:p>
          <a:p>
            <a:pPr marL="457200" lvl="0" indent="-361950" algn="l" rtl="0">
              <a:spcBef>
                <a:spcPts val="0"/>
              </a:spcBef>
              <a:spcAft>
                <a:spcPts val="0"/>
              </a:spcAft>
              <a:buClr>
                <a:srgbClr val="FFFF00"/>
              </a:buClr>
              <a:buSzPts val="2100"/>
              <a:buChar char="●"/>
            </a:pPr>
            <a:r>
              <a:rPr lang="en" sz="2100" dirty="0">
                <a:solidFill>
                  <a:srgbClr val="FFFF00"/>
                </a:solidFill>
              </a:rPr>
              <a:t>Do faithful Christians have the Holy Spirit within them?  </a:t>
            </a:r>
            <a:r>
              <a:rPr lang="en" sz="2100" b="1" dirty="0">
                <a:solidFill>
                  <a:srgbClr val="FFFF00"/>
                </a:solidFill>
              </a:rPr>
              <a:t>YES, THEY DO!</a:t>
            </a:r>
            <a:endParaRPr sz="2100" b="1" dirty="0">
              <a:solidFill>
                <a:srgbClr val="FFFF00"/>
              </a:solidFill>
            </a:endParaRPr>
          </a:p>
          <a:p>
            <a:pPr marL="457200" lvl="0" indent="-361950" algn="l" rtl="0">
              <a:spcBef>
                <a:spcPts val="0"/>
              </a:spcBef>
              <a:spcAft>
                <a:spcPts val="0"/>
              </a:spcAft>
              <a:buClr>
                <a:srgbClr val="00FFFF"/>
              </a:buClr>
              <a:buSzPts val="2100"/>
              <a:buChar char="●"/>
            </a:pPr>
            <a:r>
              <a:rPr lang="en" sz="2100" dirty="0">
                <a:solidFill>
                  <a:srgbClr val="00FFFF"/>
                </a:solidFill>
              </a:rPr>
              <a:t>Personally I never knew why this was controversial.  We can (and will) talk about what this does NOT mean, but let’s never deny that the Holy Spirit dwells with every faithful Christian.  To do so is to deny the plain teachings of the word of God.  And guess what?  He is not alone!</a:t>
            </a:r>
            <a:endParaRPr sz="2100" dirty="0">
              <a:solidFill>
                <a:srgbClr val="00FFFF"/>
              </a:solidFill>
            </a:endParaRPr>
          </a:p>
          <a:p>
            <a:pPr marL="457200" lvl="0" indent="0" algn="l" rtl="0">
              <a:spcBef>
                <a:spcPts val="0"/>
              </a:spcBef>
              <a:spcAft>
                <a:spcPts val="0"/>
              </a:spcAft>
              <a:buNone/>
            </a:pPr>
            <a:endParaRPr sz="2500" dirty="0">
              <a:solidFill>
                <a:schemeClr val="dk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9">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9">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9">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09">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09">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09">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09">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09">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109">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13"/>
        <p:cNvGrpSpPr/>
        <p:nvPr/>
      </p:nvGrpSpPr>
      <p:grpSpPr>
        <a:xfrm>
          <a:off x="0" y="0"/>
          <a:ext cx="0" cy="0"/>
          <a:chOff x="0" y="0"/>
          <a:chExt cx="0" cy="0"/>
        </a:xfrm>
      </p:grpSpPr>
      <p:sp>
        <p:nvSpPr>
          <p:cNvPr id="114" name="Google Shape;114;p23"/>
          <p:cNvSpPr txBox="1">
            <a:spLocks noGrp="1"/>
          </p:cNvSpPr>
          <p:nvPr>
            <p:ph type="ctrTitle"/>
          </p:nvPr>
        </p:nvSpPr>
        <p:spPr>
          <a:xfrm>
            <a:off x="-131575" y="0"/>
            <a:ext cx="9389700" cy="4584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SzPts val="990"/>
              <a:buNone/>
            </a:pPr>
            <a:r>
              <a:rPr lang="en" sz="4300" b="1" dirty="0">
                <a:solidFill>
                  <a:srgbClr val="00FFFF"/>
                </a:solidFill>
              </a:rPr>
              <a:t>WHO ELSE DWELLS IN US?</a:t>
            </a:r>
            <a:endParaRPr sz="5800" dirty="0">
              <a:solidFill>
                <a:srgbClr val="FFFF00"/>
              </a:solidFill>
            </a:endParaRPr>
          </a:p>
        </p:txBody>
      </p:sp>
      <p:sp>
        <p:nvSpPr>
          <p:cNvPr id="115" name="Google Shape;115;p23"/>
          <p:cNvSpPr txBox="1">
            <a:spLocks noGrp="1"/>
          </p:cNvSpPr>
          <p:nvPr>
            <p:ph type="subTitle" idx="1"/>
          </p:nvPr>
        </p:nvSpPr>
        <p:spPr>
          <a:xfrm>
            <a:off x="-184675" y="374800"/>
            <a:ext cx="9389700" cy="4769100"/>
          </a:xfrm>
          <a:prstGeom prst="rect">
            <a:avLst/>
          </a:prstGeom>
        </p:spPr>
        <p:txBody>
          <a:bodyPr spcFirstLastPara="1" wrap="square" lIns="91425" tIns="91425" rIns="91425" bIns="91425" anchor="t" anchorCtr="0">
            <a:noAutofit/>
          </a:bodyPr>
          <a:lstStyle/>
          <a:p>
            <a:pPr marL="457200" lvl="0" indent="-349250" algn="l" rtl="0">
              <a:spcBef>
                <a:spcPts val="0"/>
              </a:spcBef>
              <a:spcAft>
                <a:spcPts val="0"/>
              </a:spcAft>
              <a:buClr>
                <a:srgbClr val="00FFFF"/>
              </a:buClr>
              <a:buSzPts val="1900"/>
              <a:buChar char="●"/>
            </a:pPr>
            <a:r>
              <a:rPr lang="en" sz="1900" b="1" u="sng" dirty="0">
                <a:solidFill>
                  <a:srgbClr val="00FFFF"/>
                </a:solidFill>
              </a:rPr>
              <a:t>CHRIST</a:t>
            </a:r>
            <a:r>
              <a:rPr lang="en" sz="1900" dirty="0">
                <a:solidFill>
                  <a:srgbClr val="00FFFF"/>
                </a:solidFill>
              </a:rPr>
              <a:t> - </a:t>
            </a:r>
            <a:r>
              <a:rPr lang="en" sz="1900" b="1" u="sng" dirty="0">
                <a:solidFill>
                  <a:srgbClr val="FFFF00"/>
                </a:solidFill>
              </a:rPr>
              <a:t>Eph.3:17</a:t>
            </a:r>
            <a:r>
              <a:rPr lang="en" sz="1900" b="1" u="sng" dirty="0">
                <a:solidFill>
                  <a:srgbClr val="00FFFF"/>
                </a:solidFill>
              </a:rPr>
              <a:t> </a:t>
            </a:r>
            <a:r>
              <a:rPr lang="en" sz="1900" i="1" u="sng" dirty="0">
                <a:solidFill>
                  <a:schemeClr val="dk1"/>
                </a:solidFill>
              </a:rPr>
              <a:t>“that Christ may dwell in your hearts</a:t>
            </a:r>
            <a:r>
              <a:rPr lang="en" sz="1900" i="1" dirty="0">
                <a:solidFill>
                  <a:schemeClr val="dk1"/>
                </a:solidFill>
              </a:rPr>
              <a:t> through faith;”</a:t>
            </a:r>
            <a:r>
              <a:rPr lang="en" sz="1900" dirty="0">
                <a:solidFill>
                  <a:srgbClr val="00FFFF"/>
                </a:solidFill>
              </a:rPr>
              <a:t> </a:t>
            </a:r>
            <a:r>
              <a:rPr lang="en" sz="1900" b="1" u="sng" dirty="0">
                <a:solidFill>
                  <a:srgbClr val="FFFF00"/>
                </a:solidFill>
              </a:rPr>
              <a:t>Jn.6:56</a:t>
            </a:r>
            <a:r>
              <a:rPr lang="en" sz="1900" b="1" dirty="0">
                <a:solidFill>
                  <a:srgbClr val="00FFFF"/>
                </a:solidFill>
              </a:rPr>
              <a:t> </a:t>
            </a:r>
            <a:r>
              <a:rPr lang="en" sz="1900" i="1" dirty="0">
                <a:solidFill>
                  <a:schemeClr val="dk1"/>
                </a:solidFill>
              </a:rPr>
              <a:t>“He who eats My flesh and drinks My blood </a:t>
            </a:r>
            <a:r>
              <a:rPr lang="en" sz="1900" i="1" u="sng" dirty="0">
                <a:solidFill>
                  <a:schemeClr val="dk1"/>
                </a:solidFill>
              </a:rPr>
              <a:t>abides in Me, and I in him</a:t>
            </a:r>
            <a:r>
              <a:rPr lang="en" sz="1900" i="1" dirty="0">
                <a:solidFill>
                  <a:schemeClr val="dk1"/>
                </a:solidFill>
              </a:rPr>
              <a:t>.”</a:t>
            </a:r>
            <a:r>
              <a:rPr lang="en" sz="1900" dirty="0">
                <a:solidFill>
                  <a:srgbClr val="00FFFF"/>
                </a:solidFill>
              </a:rPr>
              <a:t>  </a:t>
            </a:r>
            <a:r>
              <a:rPr lang="en" sz="1900" b="1" u="sng" dirty="0">
                <a:solidFill>
                  <a:srgbClr val="FFFF00"/>
                </a:solidFill>
              </a:rPr>
              <a:t>Rev.3:20</a:t>
            </a:r>
            <a:r>
              <a:rPr lang="en" sz="1900" b="1" dirty="0">
                <a:solidFill>
                  <a:srgbClr val="00FFFF"/>
                </a:solidFill>
              </a:rPr>
              <a:t> </a:t>
            </a:r>
            <a:r>
              <a:rPr lang="en" sz="1900" i="1" dirty="0">
                <a:solidFill>
                  <a:schemeClr val="dk1"/>
                </a:solidFill>
              </a:rPr>
              <a:t>“Behold, I stand at the door and knock. If anyone hears My voice and opens the door, </a:t>
            </a:r>
            <a:r>
              <a:rPr lang="en" sz="1900" i="1" u="sng" dirty="0">
                <a:solidFill>
                  <a:schemeClr val="dk1"/>
                </a:solidFill>
              </a:rPr>
              <a:t>I will come in to him and dine with him, and he with Me</a:t>
            </a:r>
            <a:r>
              <a:rPr lang="en" sz="1900" i="1" dirty="0">
                <a:solidFill>
                  <a:schemeClr val="dk1"/>
                </a:solidFill>
              </a:rPr>
              <a:t>.”</a:t>
            </a:r>
            <a:endParaRPr sz="1900" i="1" dirty="0">
              <a:solidFill>
                <a:schemeClr val="dk1"/>
              </a:solidFill>
            </a:endParaRPr>
          </a:p>
          <a:p>
            <a:pPr marL="457200" lvl="0" indent="-349250" algn="l" rtl="0">
              <a:spcBef>
                <a:spcPts val="0"/>
              </a:spcBef>
              <a:spcAft>
                <a:spcPts val="0"/>
              </a:spcAft>
              <a:buClr>
                <a:srgbClr val="00FFFF"/>
              </a:buClr>
              <a:buSzPts val="1900"/>
              <a:buChar char="●"/>
            </a:pPr>
            <a:r>
              <a:rPr lang="en" sz="1900" b="1" u="sng" dirty="0">
                <a:solidFill>
                  <a:srgbClr val="00FFFF"/>
                </a:solidFill>
              </a:rPr>
              <a:t>THE FATHER</a:t>
            </a:r>
            <a:r>
              <a:rPr lang="en" sz="1900" b="1" dirty="0">
                <a:solidFill>
                  <a:srgbClr val="00FFFF"/>
                </a:solidFill>
              </a:rPr>
              <a:t> </a:t>
            </a:r>
            <a:r>
              <a:rPr lang="en" sz="1900" dirty="0">
                <a:solidFill>
                  <a:srgbClr val="00FFFF"/>
                </a:solidFill>
              </a:rPr>
              <a:t>- </a:t>
            </a:r>
            <a:r>
              <a:rPr lang="en" sz="1900" b="1" u="sng" dirty="0">
                <a:solidFill>
                  <a:srgbClr val="FFFF00"/>
                </a:solidFill>
              </a:rPr>
              <a:t>Jn.14:23</a:t>
            </a:r>
            <a:r>
              <a:rPr lang="en" sz="1900" b="1" dirty="0">
                <a:solidFill>
                  <a:srgbClr val="00FFFF"/>
                </a:solidFill>
              </a:rPr>
              <a:t> </a:t>
            </a:r>
            <a:r>
              <a:rPr lang="en" sz="1900" i="1" dirty="0">
                <a:solidFill>
                  <a:schemeClr val="dk1"/>
                </a:solidFill>
              </a:rPr>
              <a:t>“Jesus answered and said to him, “If anyone loves Me, he will keep My word; and My Father will love him, and </a:t>
            </a:r>
            <a:r>
              <a:rPr lang="en" sz="1900" i="1" u="sng" dirty="0">
                <a:solidFill>
                  <a:schemeClr val="dk1"/>
                </a:solidFill>
              </a:rPr>
              <a:t>We will come to him and make Our home with him</a:t>
            </a:r>
            <a:r>
              <a:rPr lang="en" sz="1900" i="1" dirty="0">
                <a:solidFill>
                  <a:schemeClr val="dk1"/>
                </a:solidFill>
              </a:rPr>
              <a:t>.”</a:t>
            </a:r>
            <a:endParaRPr sz="1900" i="1" dirty="0">
              <a:solidFill>
                <a:schemeClr val="dk1"/>
              </a:solidFill>
            </a:endParaRPr>
          </a:p>
          <a:p>
            <a:pPr marL="457200" lvl="0" indent="-349250" algn="l" rtl="0">
              <a:spcBef>
                <a:spcPts val="0"/>
              </a:spcBef>
              <a:spcAft>
                <a:spcPts val="0"/>
              </a:spcAft>
              <a:buClr>
                <a:srgbClr val="00FFFF"/>
              </a:buClr>
              <a:buSzPts val="1900"/>
              <a:buChar char="●"/>
            </a:pPr>
            <a:r>
              <a:rPr lang="en" sz="1900" b="1" u="sng" dirty="0">
                <a:solidFill>
                  <a:srgbClr val="00FFFF"/>
                </a:solidFill>
              </a:rPr>
              <a:t>GOD</a:t>
            </a:r>
            <a:r>
              <a:rPr lang="en" sz="1900" dirty="0">
                <a:solidFill>
                  <a:srgbClr val="00FFFF"/>
                </a:solidFill>
              </a:rPr>
              <a:t> - </a:t>
            </a:r>
            <a:r>
              <a:rPr lang="en" sz="1900" b="1" u="sng" dirty="0">
                <a:solidFill>
                  <a:srgbClr val="FFFF00"/>
                </a:solidFill>
              </a:rPr>
              <a:t>2 Cor.6:16</a:t>
            </a:r>
            <a:r>
              <a:rPr lang="en" sz="1900" b="1" dirty="0">
                <a:solidFill>
                  <a:srgbClr val="00FFFF"/>
                </a:solidFill>
              </a:rPr>
              <a:t> </a:t>
            </a:r>
            <a:r>
              <a:rPr lang="en" sz="1900" i="1" dirty="0">
                <a:solidFill>
                  <a:schemeClr val="dk1"/>
                </a:solidFill>
              </a:rPr>
              <a:t>“As God has said: “</a:t>
            </a:r>
            <a:r>
              <a:rPr lang="en" sz="1900" i="1" u="sng" dirty="0">
                <a:solidFill>
                  <a:schemeClr val="dk1"/>
                </a:solidFill>
              </a:rPr>
              <a:t>I will dwell in them</a:t>
            </a:r>
            <a:r>
              <a:rPr lang="en" sz="1900" i="1" dirty="0">
                <a:solidFill>
                  <a:schemeClr val="dk1"/>
                </a:solidFill>
              </a:rPr>
              <a:t> and walk among them. I will be their God, and they shall be My people.”</a:t>
            </a:r>
            <a:r>
              <a:rPr lang="en" sz="1900" dirty="0">
                <a:solidFill>
                  <a:srgbClr val="00FFFF"/>
                </a:solidFill>
              </a:rPr>
              <a:t>  </a:t>
            </a:r>
            <a:r>
              <a:rPr lang="en" sz="1900" b="1" u="sng" dirty="0">
                <a:solidFill>
                  <a:srgbClr val="FFFF00"/>
                </a:solidFill>
              </a:rPr>
              <a:t>1 Jn.3:24</a:t>
            </a:r>
            <a:r>
              <a:rPr lang="en" sz="1900" b="1" dirty="0">
                <a:solidFill>
                  <a:srgbClr val="00FFFF"/>
                </a:solidFill>
              </a:rPr>
              <a:t> </a:t>
            </a:r>
            <a:r>
              <a:rPr lang="en" sz="1900" i="1" dirty="0">
                <a:solidFill>
                  <a:schemeClr val="dk1"/>
                </a:solidFill>
              </a:rPr>
              <a:t>“Now he who keeps His commandments </a:t>
            </a:r>
            <a:r>
              <a:rPr lang="en" sz="1900" i="1" u="sng" dirty="0">
                <a:solidFill>
                  <a:schemeClr val="dk1"/>
                </a:solidFill>
              </a:rPr>
              <a:t>abides in Him, and He in him</a:t>
            </a:r>
            <a:r>
              <a:rPr lang="en" sz="1900" i="1" dirty="0">
                <a:solidFill>
                  <a:schemeClr val="dk1"/>
                </a:solidFill>
              </a:rPr>
              <a:t>. And by this we know that </a:t>
            </a:r>
            <a:r>
              <a:rPr lang="en" sz="1900" i="1" u="sng" dirty="0">
                <a:solidFill>
                  <a:schemeClr val="dk1"/>
                </a:solidFill>
              </a:rPr>
              <a:t>He abides in us</a:t>
            </a:r>
            <a:r>
              <a:rPr lang="en" sz="1900" i="1" dirty="0">
                <a:solidFill>
                  <a:schemeClr val="dk1"/>
                </a:solidFill>
              </a:rPr>
              <a:t>, </a:t>
            </a:r>
            <a:r>
              <a:rPr lang="en" sz="1900" i="1" u="sng" dirty="0">
                <a:solidFill>
                  <a:schemeClr val="dk1"/>
                </a:solidFill>
              </a:rPr>
              <a:t>by the Spirit whom He has given us</a:t>
            </a:r>
            <a:r>
              <a:rPr lang="en" sz="1900" i="1" dirty="0">
                <a:solidFill>
                  <a:schemeClr val="dk1"/>
                </a:solidFill>
              </a:rPr>
              <a:t>.”</a:t>
            </a:r>
            <a:r>
              <a:rPr lang="en" sz="1900" dirty="0">
                <a:solidFill>
                  <a:srgbClr val="00FFFF"/>
                </a:solidFill>
              </a:rPr>
              <a:t>  </a:t>
            </a:r>
            <a:r>
              <a:rPr lang="en" sz="1900" b="1" u="sng" dirty="0">
                <a:solidFill>
                  <a:srgbClr val="FFFF00"/>
                </a:solidFill>
              </a:rPr>
              <a:t>1 Jn.4:12-13</a:t>
            </a:r>
            <a:r>
              <a:rPr lang="en" sz="1900" b="1" dirty="0">
                <a:solidFill>
                  <a:srgbClr val="00FFFF"/>
                </a:solidFill>
              </a:rPr>
              <a:t> </a:t>
            </a:r>
            <a:r>
              <a:rPr lang="en" sz="1900" i="1" dirty="0">
                <a:solidFill>
                  <a:schemeClr val="dk1"/>
                </a:solidFill>
              </a:rPr>
              <a:t>“No one has seen God at any time. If we love one another, </a:t>
            </a:r>
            <a:r>
              <a:rPr lang="en" sz="1900" i="1" u="sng" dirty="0">
                <a:solidFill>
                  <a:schemeClr val="dk1"/>
                </a:solidFill>
              </a:rPr>
              <a:t>God abides in us</a:t>
            </a:r>
            <a:r>
              <a:rPr lang="en" sz="1900" i="1" dirty="0">
                <a:solidFill>
                  <a:schemeClr val="dk1"/>
                </a:solidFill>
              </a:rPr>
              <a:t>, and His love has been perfected in us.  By this we know that </a:t>
            </a:r>
            <a:r>
              <a:rPr lang="en" sz="1900" i="1" u="sng" dirty="0">
                <a:solidFill>
                  <a:schemeClr val="dk1"/>
                </a:solidFill>
              </a:rPr>
              <a:t>we abide in Him, and He in us</a:t>
            </a:r>
            <a:r>
              <a:rPr lang="en" sz="1900" i="1" dirty="0">
                <a:solidFill>
                  <a:schemeClr val="dk1"/>
                </a:solidFill>
              </a:rPr>
              <a:t>, </a:t>
            </a:r>
            <a:r>
              <a:rPr lang="en" sz="1900" i="1" u="sng" dirty="0">
                <a:solidFill>
                  <a:schemeClr val="dk1"/>
                </a:solidFill>
              </a:rPr>
              <a:t>because He has given us of His Spirit</a:t>
            </a:r>
            <a:r>
              <a:rPr lang="en" sz="1900" i="1" dirty="0">
                <a:solidFill>
                  <a:schemeClr val="dk1"/>
                </a:solidFill>
              </a:rPr>
              <a:t>.”</a:t>
            </a:r>
            <a:r>
              <a:rPr lang="en" sz="1900" dirty="0">
                <a:solidFill>
                  <a:srgbClr val="00FFFF"/>
                </a:solidFill>
              </a:rPr>
              <a:t>  </a:t>
            </a:r>
            <a:r>
              <a:rPr lang="en" sz="1900" b="1" u="sng" dirty="0">
                <a:solidFill>
                  <a:srgbClr val="FFFF00"/>
                </a:solidFill>
              </a:rPr>
              <a:t>1 Jn.4:16</a:t>
            </a:r>
            <a:r>
              <a:rPr lang="en" sz="1900" b="1" dirty="0">
                <a:solidFill>
                  <a:srgbClr val="00FFFF"/>
                </a:solidFill>
              </a:rPr>
              <a:t> </a:t>
            </a:r>
            <a:r>
              <a:rPr lang="en" sz="1900" i="1" dirty="0">
                <a:solidFill>
                  <a:schemeClr val="dk1"/>
                </a:solidFill>
              </a:rPr>
              <a:t>“...God is love, and he who abides in love </a:t>
            </a:r>
            <a:r>
              <a:rPr lang="en" sz="1900" i="1" u="sng" dirty="0">
                <a:solidFill>
                  <a:schemeClr val="dk1"/>
                </a:solidFill>
              </a:rPr>
              <a:t>abides in God, and God in him</a:t>
            </a:r>
            <a:r>
              <a:rPr lang="en" sz="1900" i="1" dirty="0">
                <a:solidFill>
                  <a:schemeClr val="dk1"/>
                </a:solidFill>
              </a:rPr>
              <a:t>.” </a:t>
            </a:r>
            <a:r>
              <a:rPr lang="en" sz="1900" dirty="0">
                <a:solidFill>
                  <a:srgbClr val="FFFF00"/>
                </a:solidFill>
              </a:rPr>
              <a:t>(</a:t>
            </a:r>
            <a:r>
              <a:rPr lang="en" sz="1900" b="1" u="sng" dirty="0">
                <a:solidFill>
                  <a:srgbClr val="FFFF00"/>
                </a:solidFill>
              </a:rPr>
              <a:t>Eph.2:22</a:t>
            </a:r>
            <a:r>
              <a:rPr lang="en" sz="1900" dirty="0">
                <a:solidFill>
                  <a:srgbClr val="FFFF00"/>
                </a:solidFill>
              </a:rPr>
              <a:t>, also in the church)</a:t>
            </a:r>
            <a:endParaRPr sz="1900" dirty="0">
              <a:solidFill>
                <a:srgbClr val="FFFF00"/>
              </a:solidFill>
            </a:endParaRPr>
          </a:p>
          <a:p>
            <a:pPr marL="457200" lvl="0" indent="-349250" algn="l" rtl="0">
              <a:spcBef>
                <a:spcPts val="0"/>
              </a:spcBef>
              <a:spcAft>
                <a:spcPts val="0"/>
              </a:spcAft>
              <a:buClr>
                <a:srgbClr val="00FFFF"/>
              </a:buClr>
              <a:buSzPts val="1900"/>
              <a:buChar char="●"/>
            </a:pPr>
            <a:r>
              <a:rPr lang="en" sz="1900" dirty="0">
                <a:solidFill>
                  <a:srgbClr val="00FFFF"/>
                </a:solidFill>
              </a:rPr>
              <a:t>GOD dwells with every Christian, helping them.  The scriptures clearly teach this!</a:t>
            </a:r>
            <a:endParaRPr sz="1900" dirty="0">
              <a:solidFill>
                <a:srgbClr val="00FFFF"/>
              </a:solidFill>
            </a:endParaRPr>
          </a:p>
          <a:p>
            <a:pPr marL="457200" lvl="0" indent="0" algn="l" rtl="0">
              <a:spcBef>
                <a:spcPts val="0"/>
              </a:spcBef>
              <a:spcAft>
                <a:spcPts val="0"/>
              </a:spcAft>
              <a:buNone/>
            </a:pPr>
            <a:endParaRPr sz="2500" dirty="0">
              <a:solidFill>
                <a:schemeClr val="dk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1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1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15">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15">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19"/>
        <p:cNvGrpSpPr/>
        <p:nvPr/>
      </p:nvGrpSpPr>
      <p:grpSpPr>
        <a:xfrm>
          <a:off x="0" y="0"/>
          <a:ext cx="0" cy="0"/>
          <a:chOff x="0" y="0"/>
          <a:chExt cx="0" cy="0"/>
        </a:xfrm>
      </p:grpSpPr>
      <p:sp>
        <p:nvSpPr>
          <p:cNvPr id="120" name="Google Shape;120;p24"/>
          <p:cNvSpPr txBox="1">
            <a:spLocks noGrp="1"/>
          </p:cNvSpPr>
          <p:nvPr>
            <p:ph type="ctrTitle"/>
          </p:nvPr>
        </p:nvSpPr>
        <p:spPr>
          <a:xfrm>
            <a:off x="-131575" y="0"/>
            <a:ext cx="9389700" cy="4584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SzPts val="990"/>
              <a:buNone/>
            </a:pPr>
            <a:r>
              <a:rPr lang="en" sz="4300" b="1">
                <a:solidFill>
                  <a:srgbClr val="00FFFF"/>
                </a:solidFill>
              </a:rPr>
              <a:t>WE SING ABOUT THIS!</a:t>
            </a:r>
            <a:endParaRPr sz="5800">
              <a:solidFill>
                <a:srgbClr val="FFFF00"/>
              </a:solidFill>
            </a:endParaRPr>
          </a:p>
        </p:txBody>
      </p:sp>
      <p:sp>
        <p:nvSpPr>
          <p:cNvPr id="121" name="Google Shape;121;p24"/>
          <p:cNvSpPr txBox="1">
            <a:spLocks noGrp="1"/>
          </p:cNvSpPr>
          <p:nvPr>
            <p:ph type="subTitle" idx="1"/>
          </p:nvPr>
        </p:nvSpPr>
        <p:spPr>
          <a:xfrm>
            <a:off x="-184675" y="374800"/>
            <a:ext cx="9389700" cy="4769100"/>
          </a:xfrm>
          <a:prstGeom prst="rect">
            <a:avLst/>
          </a:prstGeom>
        </p:spPr>
        <p:txBody>
          <a:bodyPr spcFirstLastPara="1" wrap="square" lIns="91425" tIns="91425" rIns="91425" bIns="91425" anchor="t" anchorCtr="0">
            <a:noAutofit/>
          </a:bodyPr>
          <a:lstStyle/>
          <a:p>
            <a:pPr marL="457200" lvl="0" indent="-349250" algn="l" rtl="0">
              <a:spcBef>
                <a:spcPts val="0"/>
              </a:spcBef>
              <a:spcAft>
                <a:spcPts val="0"/>
              </a:spcAft>
              <a:buClr>
                <a:srgbClr val="FFFF00"/>
              </a:buClr>
              <a:buSzPts val="1900"/>
              <a:buChar char="●"/>
            </a:pPr>
            <a:r>
              <a:rPr lang="en" sz="1900" dirty="0">
                <a:solidFill>
                  <a:srgbClr val="FFFF00"/>
                </a:solidFill>
              </a:rPr>
              <a:t>“Abide with me.  Fast falls the eventide; The darkness deepens; Lord, with me abide!  When other helpers fail and comforts flee, Help of the helpless, oh, abide with me.” </a:t>
            </a:r>
            <a:endParaRPr sz="1900" dirty="0">
              <a:solidFill>
                <a:srgbClr val="FFFF00"/>
              </a:solidFill>
            </a:endParaRPr>
          </a:p>
          <a:p>
            <a:pPr marL="457200" lvl="0" indent="-349250" algn="l" rtl="0">
              <a:spcBef>
                <a:spcPts val="0"/>
              </a:spcBef>
              <a:spcAft>
                <a:spcPts val="0"/>
              </a:spcAft>
              <a:buClr>
                <a:schemeClr val="dk1"/>
              </a:buClr>
              <a:buSzPts val="1900"/>
              <a:buChar char="●"/>
            </a:pPr>
            <a:r>
              <a:rPr lang="en" sz="1900" dirty="0">
                <a:solidFill>
                  <a:schemeClr val="dk1"/>
                </a:solidFill>
              </a:rPr>
              <a:t>“Be with me, Lord! No other gift or blessing Thou couldst bestow could with this one compare. A constant sense of Thy abiding presence, where'er I am, to feel that Thou art near.” </a:t>
            </a:r>
            <a:endParaRPr sz="1900" dirty="0">
              <a:solidFill>
                <a:schemeClr val="dk1"/>
              </a:solidFill>
            </a:endParaRPr>
          </a:p>
          <a:p>
            <a:pPr marL="457200" lvl="0" indent="-349250" algn="l" rtl="0">
              <a:spcBef>
                <a:spcPts val="0"/>
              </a:spcBef>
              <a:spcAft>
                <a:spcPts val="0"/>
              </a:spcAft>
              <a:buClr>
                <a:srgbClr val="00FFFF"/>
              </a:buClr>
              <a:buSzPts val="1900"/>
              <a:buChar char="●"/>
            </a:pPr>
            <a:r>
              <a:rPr lang="en" sz="1900" dirty="0">
                <a:solidFill>
                  <a:srgbClr val="00FFFF"/>
                </a:solidFill>
              </a:rPr>
              <a:t>“Nearer, still nearer, close to thy heart, draw me, my Savior, so precious thou art.  Fold me, O fold me close to thy breast; Shelter me safe in that haven of rest, ...”</a:t>
            </a:r>
            <a:endParaRPr sz="1900" dirty="0">
              <a:solidFill>
                <a:srgbClr val="00FFFF"/>
              </a:solidFill>
            </a:endParaRPr>
          </a:p>
          <a:p>
            <a:pPr marL="457200" lvl="0" indent="-349250" algn="l" rtl="0">
              <a:spcBef>
                <a:spcPts val="0"/>
              </a:spcBef>
              <a:spcAft>
                <a:spcPts val="0"/>
              </a:spcAft>
              <a:buClr>
                <a:srgbClr val="FFFF00"/>
              </a:buClr>
              <a:buSzPts val="1900"/>
              <a:buChar char="●"/>
            </a:pPr>
            <a:r>
              <a:rPr lang="en" sz="1900" dirty="0">
                <a:solidFill>
                  <a:srgbClr val="FFFF00"/>
                </a:solidFill>
              </a:rPr>
              <a:t>“Take time to be holy, be calm in thy soul; Each thought and each motive beneath His control; Thus led by His Spirit to fountains of love, thou soon shalt be fitted for service above.”</a:t>
            </a:r>
            <a:endParaRPr sz="1900" dirty="0">
              <a:solidFill>
                <a:srgbClr val="FFFF00"/>
              </a:solidFill>
            </a:endParaRPr>
          </a:p>
          <a:p>
            <a:pPr marL="457200" lvl="0" indent="-349250" algn="l" rtl="0">
              <a:spcBef>
                <a:spcPts val="0"/>
              </a:spcBef>
              <a:spcAft>
                <a:spcPts val="0"/>
              </a:spcAft>
              <a:buClr>
                <a:srgbClr val="FFFF00"/>
              </a:buClr>
              <a:buSzPts val="1900"/>
              <a:buChar char="●"/>
            </a:pPr>
            <a:r>
              <a:rPr lang="en" sz="1900" b="1" u="sng" dirty="0">
                <a:solidFill>
                  <a:srgbClr val="FFFF00"/>
                </a:solidFill>
              </a:rPr>
              <a:t>Psalm 23:2-4</a:t>
            </a:r>
            <a:r>
              <a:rPr lang="en" sz="1900" b="1" dirty="0">
                <a:solidFill>
                  <a:srgbClr val="00FFFF"/>
                </a:solidFill>
              </a:rPr>
              <a:t> </a:t>
            </a:r>
            <a:r>
              <a:rPr lang="en" sz="1900" i="1" dirty="0">
                <a:solidFill>
                  <a:schemeClr val="dk1"/>
                </a:solidFill>
              </a:rPr>
              <a:t>“</a:t>
            </a:r>
            <a:r>
              <a:rPr lang="en" sz="1900" i="1" u="sng" dirty="0">
                <a:solidFill>
                  <a:schemeClr val="dk1"/>
                </a:solidFill>
              </a:rPr>
              <a:t>He makes me to lie down</a:t>
            </a:r>
            <a:r>
              <a:rPr lang="en" sz="1900" i="1" dirty="0">
                <a:solidFill>
                  <a:schemeClr val="dk1"/>
                </a:solidFill>
              </a:rPr>
              <a:t> in green pastures; </a:t>
            </a:r>
            <a:r>
              <a:rPr lang="en" sz="1900" i="1" u="sng" dirty="0">
                <a:solidFill>
                  <a:schemeClr val="dk1"/>
                </a:solidFill>
              </a:rPr>
              <a:t>He leads me</a:t>
            </a:r>
            <a:r>
              <a:rPr lang="en" sz="1900" i="1" dirty="0">
                <a:solidFill>
                  <a:schemeClr val="dk1"/>
                </a:solidFill>
              </a:rPr>
              <a:t> beside the still waters.3 </a:t>
            </a:r>
            <a:r>
              <a:rPr lang="en" sz="1900" i="1" u="sng" dirty="0">
                <a:solidFill>
                  <a:schemeClr val="dk1"/>
                </a:solidFill>
              </a:rPr>
              <a:t>He restores my soul</a:t>
            </a:r>
            <a:r>
              <a:rPr lang="en" sz="1900" i="1" dirty="0">
                <a:solidFill>
                  <a:schemeClr val="dk1"/>
                </a:solidFill>
              </a:rPr>
              <a:t>; </a:t>
            </a:r>
            <a:r>
              <a:rPr lang="en" sz="1900" i="1" u="sng" dirty="0">
                <a:solidFill>
                  <a:schemeClr val="dk1"/>
                </a:solidFill>
              </a:rPr>
              <a:t>He leads me in the paths of righteousness</a:t>
            </a:r>
            <a:r>
              <a:rPr lang="en" sz="1900" i="1" dirty="0">
                <a:solidFill>
                  <a:schemeClr val="dk1"/>
                </a:solidFill>
              </a:rPr>
              <a:t> for His name’s sake.4 Yea, though I walk through the valley of the shadow of death, I will fear no evil; </a:t>
            </a:r>
            <a:r>
              <a:rPr lang="en" sz="1900" i="1" u="sng" dirty="0">
                <a:solidFill>
                  <a:schemeClr val="dk1"/>
                </a:solidFill>
              </a:rPr>
              <a:t>For You are with me</a:t>
            </a:r>
            <a:r>
              <a:rPr lang="en" sz="1900" i="1" dirty="0">
                <a:solidFill>
                  <a:schemeClr val="dk1"/>
                </a:solidFill>
              </a:rPr>
              <a:t>; </a:t>
            </a:r>
            <a:r>
              <a:rPr lang="en" sz="1900" i="1" u="sng" dirty="0">
                <a:solidFill>
                  <a:schemeClr val="dk1"/>
                </a:solidFill>
              </a:rPr>
              <a:t>Your rod and Your staff, they comfort me</a:t>
            </a:r>
            <a:r>
              <a:rPr lang="en" sz="1900" i="1" dirty="0">
                <a:solidFill>
                  <a:schemeClr val="dk1"/>
                </a:solidFill>
              </a:rPr>
              <a:t>.”</a:t>
            </a:r>
            <a:endParaRPr sz="2500" i="1" dirty="0">
              <a:solidFill>
                <a:schemeClr val="dk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21">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21">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21">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21">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21">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25"/>
        <p:cNvGrpSpPr/>
        <p:nvPr/>
      </p:nvGrpSpPr>
      <p:grpSpPr>
        <a:xfrm>
          <a:off x="0" y="0"/>
          <a:ext cx="0" cy="0"/>
          <a:chOff x="0" y="0"/>
          <a:chExt cx="0" cy="0"/>
        </a:xfrm>
      </p:grpSpPr>
      <p:sp>
        <p:nvSpPr>
          <p:cNvPr id="126" name="Google Shape;126;p25"/>
          <p:cNvSpPr txBox="1">
            <a:spLocks noGrp="1"/>
          </p:cNvSpPr>
          <p:nvPr>
            <p:ph type="ctrTitle"/>
          </p:nvPr>
        </p:nvSpPr>
        <p:spPr>
          <a:xfrm>
            <a:off x="-131575" y="0"/>
            <a:ext cx="9389700" cy="5076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SzPts val="990"/>
              <a:buNone/>
            </a:pPr>
            <a:r>
              <a:rPr lang="en" sz="5000" b="1">
                <a:solidFill>
                  <a:srgbClr val="00FFFF"/>
                </a:solidFill>
              </a:rPr>
              <a:t>The </a:t>
            </a:r>
            <a:r>
              <a:rPr lang="en" sz="5000" b="1" u="sng">
                <a:solidFill>
                  <a:srgbClr val="00FFFF"/>
                </a:solidFill>
              </a:rPr>
              <a:t>BIG</a:t>
            </a:r>
            <a:r>
              <a:rPr lang="en" sz="5000" b="1">
                <a:solidFill>
                  <a:srgbClr val="00FFFF"/>
                </a:solidFill>
              </a:rPr>
              <a:t> question - HOW?</a:t>
            </a:r>
            <a:endParaRPr sz="6500">
              <a:solidFill>
                <a:srgbClr val="FFFF00"/>
              </a:solidFill>
            </a:endParaRPr>
          </a:p>
        </p:txBody>
      </p:sp>
      <p:sp>
        <p:nvSpPr>
          <p:cNvPr id="127" name="Google Shape;127;p25"/>
          <p:cNvSpPr txBox="1">
            <a:spLocks noGrp="1"/>
          </p:cNvSpPr>
          <p:nvPr>
            <p:ph type="subTitle" idx="1"/>
          </p:nvPr>
        </p:nvSpPr>
        <p:spPr>
          <a:xfrm>
            <a:off x="-131575" y="477125"/>
            <a:ext cx="9336600" cy="4666800"/>
          </a:xfrm>
          <a:prstGeom prst="rect">
            <a:avLst/>
          </a:prstGeom>
        </p:spPr>
        <p:txBody>
          <a:bodyPr spcFirstLastPara="1" wrap="square" lIns="91425" tIns="91425" rIns="91425" bIns="91425" anchor="t" anchorCtr="0">
            <a:noAutofit/>
          </a:bodyPr>
          <a:lstStyle/>
          <a:p>
            <a:pPr marL="457200" lvl="0" indent="-387350" algn="l" rtl="0">
              <a:spcBef>
                <a:spcPts val="0"/>
              </a:spcBef>
              <a:spcAft>
                <a:spcPts val="0"/>
              </a:spcAft>
              <a:buClr>
                <a:srgbClr val="FFFF00"/>
              </a:buClr>
              <a:buSzPts val="2500"/>
              <a:buChar char="●"/>
            </a:pPr>
            <a:r>
              <a:rPr lang="en" sz="2500" dirty="0">
                <a:solidFill>
                  <a:srgbClr val="FFFF00"/>
                </a:solidFill>
              </a:rPr>
              <a:t>Trust me, I understand the urge to know how all of this works.  But do we need to understand HOW God does all of this before we appreciate it?  Did Nicodemus understand it all?</a:t>
            </a:r>
            <a:endParaRPr sz="2500" dirty="0">
              <a:solidFill>
                <a:srgbClr val="FFFF00"/>
              </a:solidFill>
            </a:endParaRPr>
          </a:p>
          <a:p>
            <a:pPr marL="457200" lvl="0" indent="-387350" algn="l" rtl="0">
              <a:spcBef>
                <a:spcPts val="0"/>
              </a:spcBef>
              <a:spcAft>
                <a:spcPts val="0"/>
              </a:spcAft>
              <a:buClr>
                <a:srgbClr val="FFFF00"/>
              </a:buClr>
              <a:buSzPts val="2500"/>
              <a:buChar char="●"/>
            </a:pPr>
            <a:r>
              <a:rPr lang="en" sz="2500" b="1" u="sng" dirty="0">
                <a:solidFill>
                  <a:srgbClr val="FFFF00"/>
                </a:solidFill>
              </a:rPr>
              <a:t>Jn.3:5-8</a:t>
            </a:r>
            <a:r>
              <a:rPr lang="en" sz="2500" b="1" dirty="0">
                <a:solidFill>
                  <a:schemeClr val="dk1"/>
                </a:solidFill>
              </a:rPr>
              <a:t> </a:t>
            </a:r>
            <a:r>
              <a:rPr lang="en" sz="2500" i="1" dirty="0">
                <a:solidFill>
                  <a:schemeClr val="dk1"/>
                </a:solidFill>
              </a:rPr>
              <a:t>“Jesus answered, “Most assuredly, I say to you, unless one is born of water and the Spirit, he cannot enter the kingdom of God. 6 That which is born of the flesh is flesh, and that which is born of the Spirit is spirit. 7 Do not marvel that I said to you, ‘You must be born again.’ 8 </a:t>
            </a:r>
            <a:r>
              <a:rPr lang="en" sz="2500" i="1" u="sng" dirty="0">
                <a:solidFill>
                  <a:schemeClr val="dk1"/>
                </a:solidFill>
              </a:rPr>
              <a:t>The wind blows where it wishes, and you hear the sound of it, but cannot tell where it comes from and where it goes. So is everyone who is born of the Spirit</a:t>
            </a:r>
            <a:r>
              <a:rPr lang="en" sz="2500" i="1" dirty="0">
                <a:solidFill>
                  <a:schemeClr val="dk1"/>
                </a:solidFill>
              </a:rPr>
              <a:t>.” </a:t>
            </a:r>
            <a:r>
              <a:rPr lang="en" sz="2500" dirty="0">
                <a:solidFill>
                  <a:srgbClr val="FFFF00"/>
                </a:solidFill>
              </a:rPr>
              <a:t>(“pneuma” here used for wind and Spirit)</a:t>
            </a:r>
            <a:endParaRPr sz="2500" dirty="0">
              <a:solidFill>
                <a:srgbClr val="FFFF00"/>
              </a:solidFill>
            </a:endParaRPr>
          </a:p>
          <a:p>
            <a:pPr marL="457200" lvl="0" indent="-387350" algn="l" rtl="0">
              <a:spcBef>
                <a:spcPts val="0"/>
              </a:spcBef>
              <a:spcAft>
                <a:spcPts val="0"/>
              </a:spcAft>
              <a:buClr>
                <a:srgbClr val="00FFFF"/>
              </a:buClr>
              <a:buSzPts val="2500"/>
              <a:buChar char="●"/>
            </a:pPr>
            <a:r>
              <a:rPr lang="en" sz="2500" dirty="0">
                <a:solidFill>
                  <a:srgbClr val="00FFFF"/>
                </a:solidFill>
              </a:rPr>
              <a:t>We can’t understand HOW.  Will we still believe despite this?</a:t>
            </a:r>
            <a:endParaRPr sz="2500" dirty="0">
              <a:solidFill>
                <a:srgbClr val="00FFFF"/>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2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27">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27">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131"/>
        <p:cNvGrpSpPr/>
        <p:nvPr/>
      </p:nvGrpSpPr>
      <p:grpSpPr>
        <a:xfrm>
          <a:off x="0" y="0"/>
          <a:ext cx="0" cy="0"/>
          <a:chOff x="0" y="0"/>
          <a:chExt cx="0" cy="0"/>
        </a:xfrm>
      </p:grpSpPr>
      <p:sp>
        <p:nvSpPr>
          <p:cNvPr id="132" name="Google Shape;132;p26"/>
          <p:cNvSpPr txBox="1">
            <a:spLocks noGrp="1"/>
          </p:cNvSpPr>
          <p:nvPr>
            <p:ph type="ctrTitle"/>
          </p:nvPr>
        </p:nvSpPr>
        <p:spPr>
          <a:xfrm>
            <a:off x="-131575" y="0"/>
            <a:ext cx="9389700" cy="5076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SzPts val="990"/>
              <a:buNone/>
            </a:pPr>
            <a:r>
              <a:rPr lang="en" sz="5000" b="1">
                <a:solidFill>
                  <a:srgbClr val="00FFFF"/>
                </a:solidFill>
              </a:rPr>
              <a:t>Is it OK for us to have help?</a:t>
            </a:r>
            <a:endParaRPr sz="6500">
              <a:solidFill>
                <a:srgbClr val="FFFF00"/>
              </a:solidFill>
            </a:endParaRPr>
          </a:p>
        </p:txBody>
      </p:sp>
      <p:sp>
        <p:nvSpPr>
          <p:cNvPr id="133" name="Google Shape;133;p26"/>
          <p:cNvSpPr txBox="1">
            <a:spLocks noGrp="1"/>
          </p:cNvSpPr>
          <p:nvPr>
            <p:ph type="subTitle" idx="1"/>
          </p:nvPr>
        </p:nvSpPr>
        <p:spPr>
          <a:xfrm>
            <a:off x="-184675" y="431950"/>
            <a:ext cx="9389700" cy="4712100"/>
          </a:xfrm>
          <a:prstGeom prst="rect">
            <a:avLst/>
          </a:prstGeom>
        </p:spPr>
        <p:txBody>
          <a:bodyPr spcFirstLastPara="1" wrap="square" lIns="91425" tIns="91425" rIns="91425" bIns="91425" anchor="t" anchorCtr="0">
            <a:noAutofit/>
          </a:bodyPr>
          <a:lstStyle/>
          <a:p>
            <a:pPr marL="457200" lvl="0" indent="-361950" algn="l" rtl="0">
              <a:spcBef>
                <a:spcPts val="0"/>
              </a:spcBef>
              <a:spcAft>
                <a:spcPts val="0"/>
              </a:spcAft>
              <a:buClr>
                <a:srgbClr val="FFFF00"/>
              </a:buClr>
              <a:buSzPts val="2100"/>
              <a:buChar char="●"/>
            </a:pPr>
            <a:r>
              <a:rPr lang="en" sz="2100" dirty="0">
                <a:solidFill>
                  <a:srgbClr val="FFFF00"/>
                </a:solidFill>
              </a:rPr>
              <a:t>I sometimes feel that, because of false teaching about the Spirit in the world today, we think Christians are entirely on their own in this world.  “We have a bible and our brethren, and that’s it - good luck out there.  God has done His part and He’ll do nothing else for you.”</a:t>
            </a:r>
            <a:endParaRPr sz="2100" dirty="0">
              <a:solidFill>
                <a:srgbClr val="FFFF00"/>
              </a:solidFill>
            </a:endParaRPr>
          </a:p>
          <a:p>
            <a:pPr marL="457200" lvl="0" indent="-361950" algn="l" rtl="0">
              <a:spcBef>
                <a:spcPts val="0"/>
              </a:spcBef>
              <a:spcAft>
                <a:spcPts val="0"/>
              </a:spcAft>
              <a:buClr>
                <a:schemeClr val="dk1"/>
              </a:buClr>
              <a:buSzPts val="2100"/>
              <a:buChar char="●"/>
            </a:pPr>
            <a:r>
              <a:rPr lang="en" sz="2100" dirty="0">
                <a:solidFill>
                  <a:schemeClr val="dk1"/>
                </a:solidFill>
              </a:rPr>
              <a:t>God will never make a Christian do what they do not want to do.  But is it OK for Him to help us to do His will, that we already want to do?  Don’t our godly spouses and brethren do this?  Don’t God’s angels do this?</a:t>
            </a:r>
            <a:endParaRPr sz="2100" dirty="0">
              <a:solidFill>
                <a:schemeClr val="dk1"/>
              </a:solidFill>
            </a:endParaRPr>
          </a:p>
          <a:p>
            <a:pPr marL="457200" lvl="0" indent="-361950" algn="l" rtl="0">
              <a:spcBef>
                <a:spcPts val="0"/>
              </a:spcBef>
              <a:spcAft>
                <a:spcPts val="0"/>
              </a:spcAft>
              <a:buClr>
                <a:srgbClr val="FFFF00"/>
              </a:buClr>
              <a:buSzPts val="2100"/>
              <a:buChar char="●"/>
            </a:pPr>
            <a:r>
              <a:rPr lang="en" sz="2100" b="1" u="sng" dirty="0">
                <a:solidFill>
                  <a:srgbClr val="FFFF00"/>
                </a:solidFill>
              </a:rPr>
              <a:t>Heb.1:14</a:t>
            </a:r>
            <a:r>
              <a:rPr lang="en" sz="2100" b="1" dirty="0">
                <a:solidFill>
                  <a:srgbClr val="00FFFF"/>
                </a:solidFill>
              </a:rPr>
              <a:t> </a:t>
            </a:r>
            <a:r>
              <a:rPr lang="en" sz="2100" i="1" dirty="0">
                <a:solidFill>
                  <a:schemeClr val="dk1"/>
                </a:solidFill>
              </a:rPr>
              <a:t>“Are they</a:t>
            </a:r>
            <a:r>
              <a:rPr lang="en" sz="2100" i="1" dirty="0">
                <a:solidFill>
                  <a:srgbClr val="00FFFF"/>
                </a:solidFill>
              </a:rPr>
              <a:t> </a:t>
            </a:r>
            <a:r>
              <a:rPr lang="en" sz="2100" dirty="0">
                <a:solidFill>
                  <a:srgbClr val="FFFF00"/>
                </a:solidFill>
              </a:rPr>
              <a:t>(angels) </a:t>
            </a:r>
            <a:r>
              <a:rPr lang="en" sz="2100" i="1" dirty="0">
                <a:solidFill>
                  <a:schemeClr val="dk1"/>
                </a:solidFill>
              </a:rPr>
              <a:t>not all ministering spirits sent forth to minister for those who will inherit salvation?”  </a:t>
            </a:r>
            <a:r>
              <a:rPr lang="en" sz="2100" dirty="0">
                <a:solidFill>
                  <a:srgbClr val="FFFF00"/>
                </a:solidFill>
              </a:rPr>
              <a:t>They help us today.  Can’t God?</a:t>
            </a:r>
            <a:endParaRPr sz="2100" dirty="0">
              <a:solidFill>
                <a:srgbClr val="FFFF00"/>
              </a:solidFill>
            </a:endParaRPr>
          </a:p>
          <a:p>
            <a:pPr marL="457200" lvl="0" indent="-361950" algn="l" rtl="0">
              <a:spcBef>
                <a:spcPts val="0"/>
              </a:spcBef>
              <a:spcAft>
                <a:spcPts val="0"/>
              </a:spcAft>
              <a:buClr>
                <a:srgbClr val="00FFFF"/>
              </a:buClr>
              <a:buSzPts val="2100"/>
              <a:buChar char="●"/>
            </a:pPr>
            <a:r>
              <a:rPr lang="en" sz="2100" dirty="0">
                <a:solidFill>
                  <a:srgbClr val="00FFFF"/>
                </a:solidFill>
              </a:rPr>
              <a:t>All the persons of the Godhead are working with us, with our desire to serve Him better, to help us conform to the life and image of Jesus Christ.</a:t>
            </a:r>
            <a:endParaRPr sz="2100" dirty="0">
              <a:solidFill>
                <a:srgbClr val="00FFFF"/>
              </a:solidFill>
            </a:endParaRPr>
          </a:p>
          <a:p>
            <a:pPr marL="457200" lvl="0" indent="-361950" algn="l" rtl="0">
              <a:spcBef>
                <a:spcPts val="0"/>
              </a:spcBef>
              <a:spcAft>
                <a:spcPts val="0"/>
              </a:spcAft>
              <a:buClr>
                <a:srgbClr val="FFFF00"/>
              </a:buClr>
              <a:buSzPts val="2100"/>
              <a:buChar char="●"/>
            </a:pPr>
            <a:r>
              <a:rPr lang="en" sz="2100" b="1" u="sng" dirty="0">
                <a:solidFill>
                  <a:srgbClr val="FFFF00"/>
                </a:solidFill>
              </a:rPr>
              <a:t>2 Cor.3:18</a:t>
            </a:r>
            <a:r>
              <a:rPr lang="en" sz="2100" b="1" dirty="0">
                <a:solidFill>
                  <a:srgbClr val="00FFFF"/>
                </a:solidFill>
              </a:rPr>
              <a:t> </a:t>
            </a:r>
            <a:r>
              <a:rPr lang="en" sz="2100" i="1" dirty="0">
                <a:solidFill>
                  <a:schemeClr val="dk1"/>
                </a:solidFill>
              </a:rPr>
              <a:t>“But we all, with unveiled face, beholding as in a mirror the glory of the Lord, </a:t>
            </a:r>
            <a:r>
              <a:rPr lang="en" sz="2100" i="1" u="sng" dirty="0">
                <a:solidFill>
                  <a:schemeClr val="dk1"/>
                </a:solidFill>
              </a:rPr>
              <a:t>are being transformed into the same image</a:t>
            </a:r>
            <a:r>
              <a:rPr lang="en" sz="2100" i="1" dirty="0">
                <a:solidFill>
                  <a:schemeClr val="dk1"/>
                </a:solidFill>
              </a:rPr>
              <a:t> from glory to glory, </a:t>
            </a:r>
            <a:r>
              <a:rPr lang="en" sz="2100" i="1" u="sng" dirty="0">
                <a:solidFill>
                  <a:schemeClr val="dk1"/>
                </a:solidFill>
              </a:rPr>
              <a:t>just as by the Spirit of the Lord</a:t>
            </a:r>
            <a:r>
              <a:rPr lang="en" sz="2100" i="1" dirty="0">
                <a:solidFill>
                  <a:schemeClr val="dk1"/>
                </a:solidFill>
              </a:rPr>
              <a:t>.”</a:t>
            </a:r>
            <a:endParaRPr sz="2100" i="1" dirty="0">
              <a:solidFill>
                <a:schemeClr val="dk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3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3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3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3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3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137"/>
        <p:cNvGrpSpPr/>
        <p:nvPr/>
      </p:nvGrpSpPr>
      <p:grpSpPr>
        <a:xfrm>
          <a:off x="0" y="0"/>
          <a:ext cx="0" cy="0"/>
          <a:chOff x="0" y="0"/>
          <a:chExt cx="0" cy="0"/>
        </a:xfrm>
      </p:grpSpPr>
      <p:sp>
        <p:nvSpPr>
          <p:cNvPr id="138" name="Google Shape;138;p27"/>
          <p:cNvSpPr txBox="1">
            <a:spLocks noGrp="1"/>
          </p:cNvSpPr>
          <p:nvPr>
            <p:ph type="ctrTitle"/>
          </p:nvPr>
        </p:nvSpPr>
        <p:spPr>
          <a:xfrm>
            <a:off x="-131575" y="0"/>
            <a:ext cx="9389700" cy="5076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SzPts val="990"/>
              <a:buNone/>
            </a:pPr>
            <a:r>
              <a:rPr lang="en" sz="5000" b="1">
                <a:solidFill>
                  <a:srgbClr val="00FFFF"/>
                </a:solidFill>
              </a:rPr>
              <a:t>DO THESE!</a:t>
            </a:r>
            <a:endParaRPr sz="6500">
              <a:solidFill>
                <a:srgbClr val="FFFF00"/>
              </a:solidFill>
            </a:endParaRPr>
          </a:p>
        </p:txBody>
      </p:sp>
      <p:sp>
        <p:nvSpPr>
          <p:cNvPr id="139" name="Google Shape;139;p27"/>
          <p:cNvSpPr txBox="1">
            <a:spLocks noGrp="1"/>
          </p:cNvSpPr>
          <p:nvPr>
            <p:ph type="subTitle" idx="1"/>
          </p:nvPr>
        </p:nvSpPr>
        <p:spPr>
          <a:xfrm>
            <a:off x="-184676" y="363844"/>
            <a:ext cx="9442801" cy="4780155"/>
          </a:xfrm>
          <a:prstGeom prst="rect">
            <a:avLst/>
          </a:prstGeom>
        </p:spPr>
        <p:txBody>
          <a:bodyPr spcFirstLastPara="1" wrap="square" lIns="91425" tIns="91425" rIns="91425" bIns="91425" anchor="t" anchorCtr="0">
            <a:noAutofit/>
          </a:bodyPr>
          <a:lstStyle/>
          <a:p>
            <a:pPr marL="457200" lvl="0" indent="-361950" algn="l" rtl="0">
              <a:spcBef>
                <a:spcPts val="0"/>
              </a:spcBef>
              <a:spcAft>
                <a:spcPts val="0"/>
              </a:spcAft>
              <a:buClr>
                <a:srgbClr val="FFFF00"/>
              </a:buClr>
              <a:buSzPts val="2100"/>
              <a:buChar char="●"/>
            </a:pPr>
            <a:r>
              <a:rPr lang="en" sz="2100" dirty="0">
                <a:solidFill>
                  <a:srgbClr val="FFFF00"/>
                </a:solidFill>
              </a:rPr>
              <a:t>Let’s look at some commands regarding the Holy Spirit.</a:t>
            </a:r>
            <a:endParaRPr sz="2100" dirty="0">
              <a:solidFill>
                <a:srgbClr val="FFFF00"/>
              </a:solidFill>
            </a:endParaRPr>
          </a:p>
          <a:p>
            <a:pPr marL="457200" lvl="0" indent="-361950" algn="l" rtl="0">
              <a:spcBef>
                <a:spcPts val="0"/>
              </a:spcBef>
              <a:spcAft>
                <a:spcPts val="0"/>
              </a:spcAft>
              <a:buClr>
                <a:srgbClr val="00FFFF"/>
              </a:buClr>
              <a:buSzPts val="2100"/>
              <a:buChar char="●"/>
            </a:pPr>
            <a:r>
              <a:rPr lang="en" sz="2100" dirty="0">
                <a:solidFill>
                  <a:srgbClr val="00FFFF"/>
                </a:solidFill>
              </a:rPr>
              <a:t>Sing and give thanks.</a:t>
            </a:r>
            <a:r>
              <a:rPr lang="en" sz="2100" dirty="0">
                <a:solidFill>
                  <a:srgbClr val="FFFF00"/>
                </a:solidFill>
              </a:rPr>
              <a:t> </a:t>
            </a:r>
            <a:r>
              <a:rPr lang="en" sz="2100" b="1" u="sng" dirty="0">
                <a:solidFill>
                  <a:srgbClr val="FFFF00"/>
                </a:solidFill>
              </a:rPr>
              <a:t>Eph.5:18-20</a:t>
            </a:r>
            <a:r>
              <a:rPr lang="en" sz="2100" b="1" dirty="0">
                <a:solidFill>
                  <a:schemeClr val="dk1"/>
                </a:solidFill>
              </a:rPr>
              <a:t> </a:t>
            </a:r>
            <a:r>
              <a:rPr lang="en" sz="2100" i="1" dirty="0">
                <a:solidFill>
                  <a:schemeClr val="dk1"/>
                </a:solidFill>
              </a:rPr>
              <a:t>“And do not be drunk with wine, in which is dissipation; but </a:t>
            </a:r>
            <a:r>
              <a:rPr lang="en" sz="2100" i="1" u="sng" dirty="0">
                <a:solidFill>
                  <a:schemeClr val="dk1"/>
                </a:solidFill>
              </a:rPr>
              <a:t>be filled with the Spirit, 19 speaking to one another in psalms and hymns and spiritual songs</a:t>
            </a:r>
            <a:r>
              <a:rPr lang="en" sz="2100" i="1" dirty="0">
                <a:solidFill>
                  <a:schemeClr val="dk1"/>
                </a:solidFill>
              </a:rPr>
              <a:t>, singing and making melody in your heart to the Lord, 20 giving thanks always for all things to God the Father in the name of our Lord Jesus Christ,”</a:t>
            </a:r>
            <a:endParaRPr sz="2100" i="1" dirty="0">
              <a:solidFill>
                <a:schemeClr val="dk1"/>
              </a:solidFill>
            </a:endParaRPr>
          </a:p>
          <a:p>
            <a:pPr marL="457200" lvl="0" indent="-361950" algn="l" rtl="0">
              <a:spcBef>
                <a:spcPts val="0"/>
              </a:spcBef>
              <a:spcAft>
                <a:spcPts val="0"/>
              </a:spcAft>
              <a:buClr>
                <a:srgbClr val="00FFFF"/>
              </a:buClr>
              <a:buSzPts val="2100"/>
              <a:buChar char="●"/>
            </a:pPr>
            <a:r>
              <a:rPr lang="en" sz="2100" dirty="0">
                <a:solidFill>
                  <a:srgbClr val="00FFFF"/>
                </a:solidFill>
              </a:rPr>
              <a:t>Study the word, use it, and pray.</a:t>
            </a:r>
            <a:r>
              <a:rPr lang="en" sz="2100" dirty="0">
                <a:solidFill>
                  <a:srgbClr val="FFFF00"/>
                </a:solidFill>
              </a:rPr>
              <a:t> </a:t>
            </a:r>
            <a:r>
              <a:rPr lang="en" sz="2100" b="1" u="sng" dirty="0">
                <a:solidFill>
                  <a:srgbClr val="FFFF00"/>
                </a:solidFill>
              </a:rPr>
              <a:t>Eph.6:17-18</a:t>
            </a:r>
            <a:r>
              <a:rPr lang="en" sz="2100" b="1" dirty="0">
                <a:solidFill>
                  <a:schemeClr val="dk1"/>
                </a:solidFill>
              </a:rPr>
              <a:t> </a:t>
            </a:r>
            <a:r>
              <a:rPr lang="en" sz="2100" i="1" dirty="0">
                <a:solidFill>
                  <a:schemeClr val="dk1"/>
                </a:solidFill>
              </a:rPr>
              <a:t>“And take the helmet of salvation, and </a:t>
            </a:r>
            <a:r>
              <a:rPr lang="en" sz="2100" i="1" u="sng" dirty="0">
                <a:solidFill>
                  <a:schemeClr val="dk1"/>
                </a:solidFill>
              </a:rPr>
              <a:t>the sword of the Spirit, which is the word of God</a:t>
            </a:r>
            <a:r>
              <a:rPr lang="en" sz="2100" i="1" dirty="0">
                <a:solidFill>
                  <a:schemeClr val="dk1"/>
                </a:solidFill>
              </a:rPr>
              <a:t>; </a:t>
            </a:r>
            <a:r>
              <a:rPr lang="en" sz="2100" i="1" u="sng" dirty="0">
                <a:solidFill>
                  <a:schemeClr val="dk1"/>
                </a:solidFill>
              </a:rPr>
              <a:t>praying always with all prayer and supplication in the Spirit</a:t>
            </a:r>
            <a:r>
              <a:rPr lang="en" sz="2100" i="1" dirty="0">
                <a:solidFill>
                  <a:schemeClr val="dk1"/>
                </a:solidFill>
              </a:rPr>
              <a:t>, being watchful to this end with all perseverance and supplication for all the saints—”</a:t>
            </a:r>
            <a:r>
              <a:rPr lang="en" sz="2100" dirty="0">
                <a:solidFill>
                  <a:schemeClr val="dk1"/>
                </a:solidFill>
              </a:rPr>
              <a:t> </a:t>
            </a:r>
            <a:r>
              <a:rPr lang="en" sz="2100" dirty="0">
                <a:solidFill>
                  <a:srgbClr val="FFFF00"/>
                </a:solidFill>
              </a:rPr>
              <a:t>(</a:t>
            </a:r>
            <a:r>
              <a:rPr lang="en" sz="2100" b="1" u="sng" dirty="0">
                <a:solidFill>
                  <a:srgbClr val="FFFF00"/>
                </a:solidFill>
              </a:rPr>
              <a:t>Jude 1:20</a:t>
            </a:r>
            <a:r>
              <a:rPr lang="en" sz="2100" b="1" dirty="0">
                <a:solidFill>
                  <a:srgbClr val="FFFF00"/>
                </a:solidFill>
              </a:rPr>
              <a:t> </a:t>
            </a:r>
            <a:r>
              <a:rPr lang="en" sz="2100" dirty="0">
                <a:solidFill>
                  <a:srgbClr val="FFFF00"/>
                </a:solidFill>
              </a:rPr>
              <a:t>also)</a:t>
            </a:r>
            <a:endParaRPr sz="2100" dirty="0">
              <a:solidFill>
                <a:srgbClr val="FFFF00"/>
              </a:solidFill>
            </a:endParaRPr>
          </a:p>
          <a:p>
            <a:pPr marL="457200" lvl="0" indent="-361950" algn="l" rtl="0">
              <a:spcBef>
                <a:spcPts val="0"/>
              </a:spcBef>
              <a:spcAft>
                <a:spcPts val="0"/>
              </a:spcAft>
              <a:buClr>
                <a:srgbClr val="00FFFF"/>
              </a:buClr>
              <a:buSzPts val="2100"/>
              <a:buChar char="●"/>
            </a:pPr>
            <a:r>
              <a:rPr lang="en" sz="2100" dirty="0">
                <a:solidFill>
                  <a:srgbClr val="00FFFF"/>
                </a:solidFill>
              </a:rPr>
              <a:t>Do as the Holy Spirit instructs in His word. </a:t>
            </a:r>
            <a:r>
              <a:rPr lang="en" sz="2100" b="1" u="sng" dirty="0">
                <a:solidFill>
                  <a:srgbClr val="FFFF00"/>
                </a:solidFill>
              </a:rPr>
              <a:t>Rev.2:29</a:t>
            </a:r>
            <a:r>
              <a:rPr lang="en" sz="2100" b="1" dirty="0">
                <a:solidFill>
                  <a:schemeClr val="dk1"/>
                </a:solidFill>
              </a:rPr>
              <a:t> </a:t>
            </a:r>
            <a:r>
              <a:rPr lang="en" sz="2100" i="1" dirty="0">
                <a:solidFill>
                  <a:schemeClr val="dk1"/>
                </a:solidFill>
              </a:rPr>
              <a:t>“He who has an ear, let him </a:t>
            </a:r>
            <a:r>
              <a:rPr lang="en" sz="2100" i="1" u="sng" dirty="0">
                <a:solidFill>
                  <a:schemeClr val="dk1"/>
                </a:solidFill>
              </a:rPr>
              <a:t>hear what the Spirit says to the churches</a:t>
            </a:r>
            <a:r>
              <a:rPr lang="en" sz="2100" i="1" dirty="0">
                <a:solidFill>
                  <a:schemeClr val="dk1"/>
                </a:solidFill>
              </a:rPr>
              <a:t>.”</a:t>
            </a:r>
            <a:endParaRPr sz="2100" i="1" dirty="0">
              <a:solidFill>
                <a:schemeClr val="dk1"/>
              </a:solidFill>
            </a:endParaRPr>
          </a:p>
          <a:p>
            <a:pPr marL="457200" lvl="0" indent="-361950" algn="l" rtl="0">
              <a:spcBef>
                <a:spcPts val="0"/>
              </a:spcBef>
              <a:spcAft>
                <a:spcPts val="0"/>
              </a:spcAft>
              <a:buClr>
                <a:srgbClr val="00FFFF"/>
              </a:buClr>
              <a:buSzPts val="2100"/>
              <a:buChar char="●"/>
            </a:pPr>
            <a:r>
              <a:rPr lang="en" sz="2100" dirty="0">
                <a:solidFill>
                  <a:srgbClr val="00FFFF"/>
                </a:solidFill>
              </a:rPr>
              <a:t>Accept His invitation!</a:t>
            </a:r>
            <a:r>
              <a:rPr lang="en" sz="2100" dirty="0">
                <a:solidFill>
                  <a:schemeClr val="dk1"/>
                </a:solidFill>
              </a:rPr>
              <a:t> </a:t>
            </a:r>
            <a:r>
              <a:rPr lang="en" sz="2100" b="1" u="sng" dirty="0">
                <a:solidFill>
                  <a:srgbClr val="FFFF00"/>
                </a:solidFill>
              </a:rPr>
              <a:t>Rev.22:17</a:t>
            </a:r>
            <a:r>
              <a:rPr lang="en" sz="2100" b="1" i="1" dirty="0">
                <a:solidFill>
                  <a:schemeClr val="dk1"/>
                </a:solidFill>
              </a:rPr>
              <a:t> </a:t>
            </a:r>
            <a:r>
              <a:rPr lang="en" sz="2100" i="1" dirty="0">
                <a:solidFill>
                  <a:schemeClr val="dk1"/>
                </a:solidFill>
              </a:rPr>
              <a:t>“And </a:t>
            </a:r>
            <a:r>
              <a:rPr lang="en" sz="2100" i="1" u="sng" dirty="0">
                <a:solidFill>
                  <a:schemeClr val="dk1"/>
                </a:solidFill>
              </a:rPr>
              <a:t>the Spirit and the bride say,“Come</a:t>
            </a:r>
            <a:r>
              <a:rPr lang="en" sz="2100" i="1" dirty="0">
                <a:solidFill>
                  <a:schemeClr val="dk1"/>
                </a:solidFill>
              </a:rPr>
              <a:t>!” </a:t>
            </a:r>
            <a:endParaRPr sz="2100" i="1" dirty="0">
              <a:solidFill>
                <a:schemeClr val="dk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39">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39">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39">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39">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39">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143"/>
        <p:cNvGrpSpPr/>
        <p:nvPr/>
      </p:nvGrpSpPr>
      <p:grpSpPr>
        <a:xfrm>
          <a:off x="0" y="0"/>
          <a:ext cx="0" cy="0"/>
          <a:chOff x="0" y="0"/>
          <a:chExt cx="0" cy="0"/>
        </a:xfrm>
      </p:grpSpPr>
      <p:sp>
        <p:nvSpPr>
          <p:cNvPr id="144" name="Google Shape;144;p28"/>
          <p:cNvSpPr txBox="1">
            <a:spLocks noGrp="1"/>
          </p:cNvSpPr>
          <p:nvPr>
            <p:ph type="ctrTitle"/>
          </p:nvPr>
        </p:nvSpPr>
        <p:spPr>
          <a:xfrm>
            <a:off x="-131575" y="0"/>
            <a:ext cx="9389700" cy="5076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SzPts val="990"/>
              <a:buNone/>
            </a:pPr>
            <a:r>
              <a:rPr lang="en" sz="5000" b="1">
                <a:solidFill>
                  <a:srgbClr val="00FFFF"/>
                </a:solidFill>
              </a:rPr>
              <a:t>DON’T DO THESE!</a:t>
            </a:r>
            <a:endParaRPr sz="6500">
              <a:solidFill>
                <a:srgbClr val="FFFF00"/>
              </a:solidFill>
            </a:endParaRPr>
          </a:p>
        </p:txBody>
      </p:sp>
      <p:sp>
        <p:nvSpPr>
          <p:cNvPr id="145" name="Google Shape;145;p28"/>
          <p:cNvSpPr txBox="1">
            <a:spLocks noGrp="1"/>
          </p:cNvSpPr>
          <p:nvPr>
            <p:ph type="subTitle" idx="1"/>
          </p:nvPr>
        </p:nvSpPr>
        <p:spPr>
          <a:xfrm>
            <a:off x="-131575" y="431950"/>
            <a:ext cx="9336600" cy="4712100"/>
          </a:xfrm>
          <a:prstGeom prst="rect">
            <a:avLst/>
          </a:prstGeom>
        </p:spPr>
        <p:txBody>
          <a:bodyPr spcFirstLastPara="1" wrap="square" lIns="91425" tIns="91425" rIns="91425" bIns="91425" anchor="t" anchorCtr="0">
            <a:noAutofit/>
          </a:bodyPr>
          <a:lstStyle/>
          <a:p>
            <a:pPr marL="457200" lvl="0" indent="-374650" algn="l" rtl="0">
              <a:spcBef>
                <a:spcPts val="0"/>
              </a:spcBef>
              <a:spcAft>
                <a:spcPts val="0"/>
              </a:spcAft>
              <a:buClr>
                <a:srgbClr val="00FFFF"/>
              </a:buClr>
              <a:buSzPts val="2300"/>
              <a:buChar char="●"/>
            </a:pPr>
            <a:r>
              <a:rPr lang="en" sz="2300" dirty="0">
                <a:solidFill>
                  <a:srgbClr val="00FFFF"/>
                </a:solidFill>
              </a:rPr>
              <a:t>Don’t cause Him grief.</a:t>
            </a:r>
            <a:r>
              <a:rPr lang="en" sz="2300" dirty="0">
                <a:solidFill>
                  <a:srgbClr val="FFFF00"/>
                </a:solidFill>
              </a:rPr>
              <a:t>  </a:t>
            </a:r>
            <a:r>
              <a:rPr lang="en" sz="2300" b="1" u="sng" dirty="0">
                <a:solidFill>
                  <a:srgbClr val="FFFF00"/>
                </a:solidFill>
              </a:rPr>
              <a:t>Eph.4:30</a:t>
            </a:r>
            <a:r>
              <a:rPr lang="en" sz="2300" b="1" dirty="0">
                <a:solidFill>
                  <a:srgbClr val="FFFF00"/>
                </a:solidFill>
              </a:rPr>
              <a:t> </a:t>
            </a:r>
            <a:r>
              <a:rPr lang="en" sz="2300" i="1" dirty="0">
                <a:solidFill>
                  <a:schemeClr val="dk1"/>
                </a:solidFill>
              </a:rPr>
              <a:t>“And </a:t>
            </a:r>
            <a:r>
              <a:rPr lang="en" sz="2300" i="1" u="sng" dirty="0">
                <a:solidFill>
                  <a:schemeClr val="dk1"/>
                </a:solidFill>
              </a:rPr>
              <a:t>do not grieve the Holy Spirit </a:t>
            </a:r>
            <a:r>
              <a:rPr lang="en" sz="2300" i="1" dirty="0">
                <a:solidFill>
                  <a:schemeClr val="dk1"/>
                </a:solidFill>
              </a:rPr>
              <a:t>of God, by whom you were sealed for the day of redemption.”</a:t>
            </a:r>
            <a:endParaRPr sz="2300" i="1" dirty="0">
              <a:solidFill>
                <a:schemeClr val="dk1"/>
              </a:solidFill>
            </a:endParaRPr>
          </a:p>
          <a:p>
            <a:pPr marL="457200" lvl="0" indent="-374650" algn="l" rtl="0">
              <a:spcBef>
                <a:spcPts val="0"/>
              </a:spcBef>
              <a:spcAft>
                <a:spcPts val="0"/>
              </a:spcAft>
              <a:buClr>
                <a:srgbClr val="00FFFF"/>
              </a:buClr>
              <a:buSzPts val="2300"/>
              <a:buChar char="●"/>
            </a:pPr>
            <a:r>
              <a:rPr lang="en" sz="2300" dirty="0">
                <a:solidFill>
                  <a:srgbClr val="00FFFF"/>
                </a:solidFill>
              </a:rPr>
              <a:t>Don’t speak against Him.</a:t>
            </a:r>
            <a:r>
              <a:rPr lang="en" sz="2300" dirty="0">
                <a:solidFill>
                  <a:srgbClr val="FFFF00"/>
                </a:solidFill>
              </a:rPr>
              <a:t>  </a:t>
            </a:r>
            <a:r>
              <a:rPr lang="en" sz="2300" b="1" u="sng" dirty="0">
                <a:solidFill>
                  <a:srgbClr val="FFFF00"/>
                </a:solidFill>
              </a:rPr>
              <a:t>Lk.12:10</a:t>
            </a:r>
            <a:r>
              <a:rPr lang="en" sz="2300" b="1" dirty="0">
                <a:solidFill>
                  <a:srgbClr val="FFFF00"/>
                </a:solidFill>
              </a:rPr>
              <a:t> </a:t>
            </a:r>
            <a:r>
              <a:rPr lang="en" sz="2300" i="1" dirty="0">
                <a:solidFill>
                  <a:schemeClr val="dk1"/>
                </a:solidFill>
              </a:rPr>
              <a:t>“And anyone who speaks a word against the Son of Man, it will be forgiven him; but </a:t>
            </a:r>
            <a:r>
              <a:rPr lang="en" sz="2300" i="1" u="sng" dirty="0">
                <a:solidFill>
                  <a:schemeClr val="dk1"/>
                </a:solidFill>
              </a:rPr>
              <a:t>to him who blasphemes against the Holy Spirit</a:t>
            </a:r>
            <a:r>
              <a:rPr lang="en" sz="2300" i="1" dirty="0">
                <a:solidFill>
                  <a:schemeClr val="dk1"/>
                </a:solidFill>
              </a:rPr>
              <a:t>, it will not be forgiven.”</a:t>
            </a:r>
            <a:endParaRPr sz="2300" i="1" dirty="0">
              <a:solidFill>
                <a:schemeClr val="dk1"/>
              </a:solidFill>
            </a:endParaRPr>
          </a:p>
          <a:p>
            <a:pPr marL="457200" lvl="0" indent="-374650" algn="l" rtl="0">
              <a:spcBef>
                <a:spcPts val="0"/>
              </a:spcBef>
              <a:spcAft>
                <a:spcPts val="0"/>
              </a:spcAft>
              <a:buClr>
                <a:srgbClr val="00FFFF"/>
              </a:buClr>
              <a:buSzPts val="2300"/>
              <a:buChar char="●"/>
            </a:pPr>
            <a:r>
              <a:rPr lang="en" sz="2300" dirty="0">
                <a:solidFill>
                  <a:srgbClr val="00FFFF"/>
                </a:solidFill>
              </a:rPr>
              <a:t>Don’t fall away, and thereby insult Him.</a:t>
            </a:r>
            <a:r>
              <a:rPr lang="en" sz="2300" dirty="0">
                <a:solidFill>
                  <a:srgbClr val="FFFF00"/>
                </a:solidFill>
              </a:rPr>
              <a:t>  </a:t>
            </a:r>
            <a:r>
              <a:rPr lang="en" sz="2300" b="1" u="sng" dirty="0">
                <a:solidFill>
                  <a:srgbClr val="FFFF00"/>
                </a:solidFill>
              </a:rPr>
              <a:t>Heb.10:29</a:t>
            </a:r>
            <a:r>
              <a:rPr lang="en" sz="2300" b="1" dirty="0">
                <a:solidFill>
                  <a:srgbClr val="FFFF00"/>
                </a:solidFill>
              </a:rPr>
              <a:t> </a:t>
            </a:r>
            <a:r>
              <a:rPr lang="en" sz="2300" i="1" dirty="0">
                <a:solidFill>
                  <a:schemeClr val="dk1"/>
                </a:solidFill>
              </a:rPr>
              <a:t>“Of how much worse punishment, do you suppose, will he be thought worthy who has trampled the Son of God underfoot, counted the blood of the covenant by which he was sanctified a common thing, </a:t>
            </a:r>
            <a:r>
              <a:rPr lang="en" sz="2300" i="1" u="sng" dirty="0">
                <a:solidFill>
                  <a:schemeClr val="dk1"/>
                </a:solidFill>
              </a:rPr>
              <a:t>and insulted the Spirit of grace</a:t>
            </a:r>
            <a:r>
              <a:rPr lang="en" sz="2300" i="1" dirty="0">
                <a:solidFill>
                  <a:schemeClr val="dk1"/>
                </a:solidFill>
              </a:rPr>
              <a:t>?”</a:t>
            </a:r>
            <a:endParaRPr sz="2300" i="1" dirty="0">
              <a:solidFill>
                <a:schemeClr val="dk1"/>
              </a:solidFill>
            </a:endParaRPr>
          </a:p>
          <a:p>
            <a:pPr marL="457200" lvl="0" indent="-374650" algn="l" rtl="0">
              <a:spcBef>
                <a:spcPts val="0"/>
              </a:spcBef>
              <a:spcAft>
                <a:spcPts val="0"/>
              </a:spcAft>
              <a:buClr>
                <a:srgbClr val="00FFFF"/>
              </a:buClr>
              <a:buSzPts val="2300"/>
              <a:buChar char="●"/>
            </a:pPr>
            <a:r>
              <a:rPr lang="en" sz="2300" dirty="0">
                <a:solidFill>
                  <a:srgbClr val="00FFFF"/>
                </a:solidFill>
              </a:rPr>
              <a:t>Don’t quench His efforts in your life.</a:t>
            </a:r>
            <a:r>
              <a:rPr lang="en" sz="2300" dirty="0">
                <a:solidFill>
                  <a:srgbClr val="FFFF00"/>
                </a:solidFill>
              </a:rPr>
              <a:t>  </a:t>
            </a:r>
            <a:r>
              <a:rPr lang="en" sz="2300" b="1" u="sng" dirty="0">
                <a:solidFill>
                  <a:srgbClr val="FFFF00"/>
                </a:solidFill>
              </a:rPr>
              <a:t>1 Thess.5:19-21</a:t>
            </a:r>
            <a:r>
              <a:rPr lang="en" sz="2300" b="1" dirty="0">
                <a:solidFill>
                  <a:srgbClr val="FFFF00"/>
                </a:solidFill>
              </a:rPr>
              <a:t> </a:t>
            </a:r>
            <a:r>
              <a:rPr lang="en" sz="2300" i="1" dirty="0">
                <a:solidFill>
                  <a:schemeClr val="dk1"/>
                </a:solidFill>
              </a:rPr>
              <a:t>“</a:t>
            </a:r>
            <a:r>
              <a:rPr lang="en" sz="2300" i="1" u="sng" dirty="0">
                <a:solidFill>
                  <a:schemeClr val="dk1"/>
                </a:solidFill>
              </a:rPr>
              <a:t>Do not quench the Spirit</a:t>
            </a:r>
            <a:r>
              <a:rPr lang="en" sz="2300" i="1" dirty="0">
                <a:solidFill>
                  <a:schemeClr val="dk1"/>
                </a:solidFill>
              </a:rPr>
              <a:t>. 20 Do not despise prophecies. 21 Test all things; hold fast what is good.”</a:t>
            </a:r>
            <a:endParaRPr sz="2300" i="1" dirty="0">
              <a:solidFill>
                <a:schemeClr val="dk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4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4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45">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45">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149"/>
        <p:cNvGrpSpPr/>
        <p:nvPr/>
      </p:nvGrpSpPr>
      <p:grpSpPr>
        <a:xfrm>
          <a:off x="0" y="0"/>
          <a:ext cx="0" cy="0"/>
          <a:chOff x="0" y="0"/>
          <a:chExt cx="0" cy="0"/>
        </a:xfrm>
      </p:grpSpPr>
      <p:sp>
        <p:nvSpPr>
          <p:cNvPr id="150" name="Google Shape;150;p29"/>
          <p:cNvSpPr txBox="1">
            <a:spLocks noGrp="1"/>
          </p:cNvSpPr>
          <p:nvPr>
            <p:ph type="ctrTitle"/>
          </p:nvPr>
        </p:nvSpPr>
        <p:spPr>
          <a:xfrm>
            <a:off x="-131575" y="0"/>
            <a:ext cx="9389700" cy="5076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SzPts val="990"/>
              <a:buNone/>
            </a:pPr>
            <a:r>
              <a:rPr lang="en" sz="4400" b="1">
                <a:solidFill>
                  <a:srgbClr val="00FFFF"/>
                </a:solidFill>
              </a:rPr>
              <a:t>Could “THE GIFT” be that simple?</a:t>
            </a:r>
            <a:endParaRPr sz="5900">
              <a:solidFill>
                <a:srgbClr val="FFFF00"/>
              </a:solidFill>
            </a:endParaRPr>
          </a:p>
        </p:txBody>
      </p:sp>
      <p:sp>
        <p:nvSpPr>
          <p:cNvPr id="151" name="Google Shape;151;p29"/>
          <p:cNvSpPr txBox="1">
            <a:spLocks noGrp="1"/>
          </p:cNvSpPr>
          <p:nvPr>
            <p:ph type="subTitle" idx="1"/>
          </p:nvPr>
        </p:nvSpPr>
        <p:spPr>
          <a:xfrm>
            <a:off x="-184675" y="393400"/>
            <a:ext cx="9389700" cy="4750500"/>
          </a:xfrm>
          <a:prstGeom prst="rect">
            <a:avLst/>
          </a:prstGeom>
        </p:spPr>
        <p:txBody>
          <a:bodyPr spcFirstLastPara="1" wrap="square" lIns="91425" tIns="91425" rIns="91425" bIns="91425" anchor="t" anchorCtr="0">
            <a:noAutofit/>
          </a:bodyPr>
          <a:lstStyle/>
          <a:p>
            <a:pPr marL="457200" lvl="0" indent="-349250" algn="l" rtl="0">
              <a:spcBef>
                <a:spcPts val="0"/>
              </a:spcBef>
              <a:spcAft>
                <a:spcPts val="0"/>
              </a:spcAft>
              <a:buClr>
                <a:srgbClr val="00FFFF"/>
              </a:buClr>
              <a:buSzPts val="1900"/>
              <a:buChar char="●"/>
            </a:pPr>
            <a:r>
              <a:rPr lang="en" sz="1900" b="1" u="sng" dirty="0">
                <a:solidFill>
                  <a:srgbClr val="FFFF00"/>
                </a:solidFill>
              </a:rPr>
              <a:t>Acts 2:38</a:t>
            </a:r>
            <a:r>
              <a:rPr lang="en" sz="1900" b="1" dirty="0">
                <a:solidFill>
                  <a:srgbClr val="00FFFF"/>
                </a:solidFill>
              </a:rPr>
              <a:t> </a:t>
            </a:r>
            <a:r>
              <a:rPr lang="en" sz="1900" i="1" dirty="0">
                <a:solidFill>
                  <a:schemeClr val="dk1"/>
                </a:solidFill>
              </a:rPr>
              <a:t>“Then Peter said to them, “Repent, and let every one of you be baptized in the name of Jesus Christ for the remission of sins; </a:t>
            </a:r>
            <a:r>
              <a:rPr lang="en" sz="1900" i="1" u="sng" dirty="0">
                <a:solidFill>
                  <a:schemeClr val="dk1"/>
                </a:solidFill>
              </a:rPr>
              <a:t>and you shall receive the gift of the Holy Spirit</a:t>
            </a:r>
            <a:r>
              <a:rPr lang="en" sz="1900" i="1" dirty="0">
                <a:solidFill>
                  <a:schemeClr val="dk1"/>
                </a:solidFill>
              </a:rPr>
              <a:t>.”  </a:t>
            </a:r>
            <a:r>
              <a:rPr lang="en" sz="1900" dirty="0">
                <a:solidFill>
                  <a:srgbClr val="FFFF00"/>
                </a:solidFill>
              </a:rPr>
              <a:t>For 2000 years Christians have been debating about what the gift that the Holy Spirit gives to Christians is.  If it is “remission of sins”, then this statement makes little grammatical sense, because that has already been given earlier in the same sentence.</a:t>
            </a:r>
            <a:endParaRPr sz="1900" dirty="0">
              <a:solidFill>
                <a:srgbClr val="FFFF00"/>
              </a:solidFill>
            </a:endParaRPr>
          </a:p>
          <a:p>
            <a:pPr marL="457200" lvl="0" indent="-349250" algn="l" rtl="0">
              <a:spcBef>
                <a:spcPts val="0"/>
              </a:spcBef>
              <a:spcAft>
                <a:spcPts val="0"/>
              </a:spcAft>
              <a:buClr>
                <a:schemeClr val="dk1"/>
              </a:buClr>
              <a:buSzPts val="1900"/>
              <a:buChar char="●"/>
            </a:pPr>
            <a:r>
              <a:rPr lang="en" sz="1900" dirty="0">
                <a:solidFill>
                  <a:schemeClr val="dk1"/>
                </a:solidFill>
              </a:rPr>
              <a:t>If Peter said “and you shall receive the gift of $1000”, would we be wondering what the gift is?  If my fiance’s father “I am giving you the gift of my daughter”, we understand. But because the gift giver, in this case, is a divine Being, we seem to avoid the same possibility?</a:t>
            </a:r>
            <a:endParaRPr sz="1900" dirty="0">
              <a:solidFill>
                <a:schemeClr val="dk1"/>
              </a:solidFill>
            </a:endParaRPr>
          </a:p>
          <a:p>
            <a:pPr marL="457200" lvl="0" indent="-349250" algn="l" rtl="0">
              <a:spcBef>
                <a:spcPts val="0"/>
              </a:spcBef>
              <a:spcAft>
                <a:spcPts val="0"/>
              </a:spcAft>
              <a:buClr>
                <a:srgbClr val="00FFFF"/>
              </a:buClr>
              <a:buSzPts val="1900"/>
              <a:buChar char="●"/>
            </a:pPr>
            <a:r>
              <a:rPr lang="en" sz="1900" dirty="0">
                <a:solidFill>
                  <a:srgbClr val="00FFFF"/>
                </a:solidFill>
              </a:rPr>
              <a:t>With all those MANY verses we have looked at, is it possible that when we are baptized (immersed), in addition to eternal salvation, we also receive the wonderful gift of God Himself dwelling with us, as a “guarantee” of what is to come?  </a:t>
            </a:r>
            <a:r>
              <a:rPr lang="en" sz="1900" b="1" u="sng" dirty="0">
                <a:solidFill>
                  <a:srgbClr val="FFFF00"/>
                </a:solidFill>
              </a:rPr>
              <a:t>Acts 3:19</a:t>
            </a:r>
            <a:r>
              <a:rPr lang="en" sz="1900" b="1" dirty="0">
                <a:solidFill>
                  <a:srgbClr val="00FFFF"/>
                </a:solidFill>
              </a:rPr>
              <a:t> </a:t>
            </a:r>
            <a:r>
              <a:rPr lang="en" sz="1900" i="1" dirty="0">
                <a:solidFill>
                  <a:schemeClr val="dk1"/>
                </a:solidFill>
              </a:rPr>
              <a:t>“Repent therefore and be converted, that your sins may be blotted out, </a:t>
            </a:r>
            <a:r>
              <a:rPr lang="en" sz="1900" i="1" u="sng" dirty="0">
                <a:solidFill>
                  <a:schemeClr val="dk1"/>
                </a:solidFill>
              </a:rPr>
              <a:t>so that times of refreshing</a:t>
            </a:r>
            <a:r>
              <a:rPr lang="en" sz="1900" i="1" dirty="0">
                <a:solidFill>
                  <a:schemeClr val="dk1"/>
                </a:solidFill>
              </a:rPr>
              <a:t> may come from the </a:t>
            </a:r>
            <a:r>
              <a:rPr lang="en" sz="1900" i="1" u="sng" dirty="0">
                <a:solidFill>
                  <a:schemeClr val="dk1"/>
                </a:solidFill>
              </a:rPr>
              <a:t>presence of the Lord</a:t>
            </a:r>
            <a:r>
              <a:rPr lang="en" sz="1900" i="1" dirty="0">
                <a:solidFill>
                  <a:schemeClr val="dk1"/>
                </a:solidFill>
              </a:rPr>
              <a:t>,”  </a:t>
            </a:r>
            <a:r>
              <a:rPr lang="en" sz="1900" dirty="0">
                <a:solidFill>
                  <a:srgbClr val="00FFFF"/>
                </a:solidFill>
              </a:rPr>
              <a:t>(I am not “adamant” about this either way.</a:t>
            </a:r>
            <a:r>
              <a:rPr lang="en" sz="1900" dirty="0">
                <a:solidFill>
                  <a:schemeClr val="dk1"/>
                </a:solidFill>
              </a:rPr>
              <a:t>  </a:t>
            </a:r>
            <a:r>
              <a:rPr lang="en" sz="1900" dirty="0">
                <a:solidFill>
                  <a:srgbClr val="00FFFF"/>
                </a:solidFill>
              </a:rPr>
              <a:t>Just food for thought.)</a:t>
            </a:r>
            <a:endParaRPr sz="1900" dirty="0">
              <a:solidFill>
                <a:srgbClr val="00FFFF"/>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51">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51">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51">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155"/>
        <p:cNvGrpSpPr/>
        <p:nvPr/>
      </p:nvGrpSpPr>
      <p:grpSpPr>
        <a:xfrm>
          <a:off x="0" y="0"/>
          <a:ext cx="0" cy="0"/>
          <a:chOff x="0" y="0"/>
          <a:chExt cx="0" cy="0"/>
        </a:xfrm>
      </p:grpSpPr>
      <p:sp>
        <p:nvSpPr>
          <p:cNvPr id="156" name="Google Shape;156;p30"/>
          <p:cNvSpPr txBox="1">
            <a:spLocks noGrp="1"/>
          </p:cNvSpPr>
          <p:nvPr>
            <p:ph type="ctrTitle"/>
          </p:nvPr>
        </p:nvSpPr>
        <p:spPr>
          <a:xfrm>
            <a:off x="-131575" y="0"/>
            <a:ext cx="9389700" cy="4332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SzPts val="990"/>
              <a:buNone/>
            </a:pPr>
            <a:r>
              <a:rPr lang="en" sz="4200" b="1">
                <a:solidFill>
                  <a:srgbClr val="00FFFF"/>
                </a:solidFill>
              </a:rPr>
              <a:t>APPLYING WHAT WE’VE LEARNED</a:t>
            </a:r>
            <a:endParaRPr sz="5700">
              <a:solidFill>
                <a:srgbClr val="FFFF00"/>
              </a:solidFill>
            </a:endParaRPr>
          </a:p>
        </p:txBody>
      </p:sp>
      <p:sp>
        <p:nvSpPr>
          <p:cNvPr id="157" name="Google Shape;157;p30"/>
          <p:cNvSpPr txBox="1">
            <a:spLocks noGrp="1"/>
          </p:cNvSpPr>
          <p:nvPr>
            <p:ph type="subTitle" idx="1"/>
          </p:nvPr>
        </p:nvSpPr>
        <p:spPr>
          <a:xfrm>
            <a:off x="-225009" y="477000"/>
            <a:ext cx="9483134" cy="4666800"/>
          </a:xfrm>
          <a:prstGeom prst="rect">
            <a:avLst/>
          </a:prstGeom>
        </p:spPr>
        <p:txBody>
          <a:bodyPr spcFirstLastPara="1" wrap="square" lIns="91425" tIns="91425" rIns="91425" bIns="91425" anchor="t" anchorCtr="0">
            <a:noAutofit/>
          </a:bodyPr>
          <a:lstStyle/>
          <a:p>
            <a:pPr marL="457200" lvl="0" indent="-349250" algn="l" rtl="0">
              <a:spcBef>
                <a:spcPts val="0"/>
              </a:spcBef>
              <a:spcAft>
                <a:spcPts val="0"/>
              </a:spcAft>
              <a:buClr>
                <a:srgbClr val="FFFF00"/>
              </a:buClr>
              <a:buSzPts val="1900"/>
              <a:buChar char="●"/>
            </a:pPr>
            <a:r>
              <a:rPr lang="en" sz="1900" dirty="0">
                <a:solidFill>
                  <a:srgbClr val="FFFF00"/>
                </a:solidFill>
              </a:rPr>
              <a:t>It would be wrong today to treat ourselves as apostles and suggest that we have the same miraculous gifts they did in the 1st century, or that the Holy Spirit “takes over” our bodies and our will.  But it is just as wrong to suggest that the Holy Spirit’s work ended 2000 years ago and that we are totally on our own now.  We serve an ACTIVE God who wants to HELP, not control, His children!</a:t>
            </a:r>
            <a:endParaRPr sz="1900" dirty="0">
              <a:solidFill>
                <a:srgbClr val="FFFF00"/>
              </a:solidFill>
            </a:endParaRPr>
          </a:p>
          <a:p>
            <a:pPr marL="457200" lvl="0" indent="-349250" algn="l" rtl="0">
              <a:spcBef>
                <a:spcPts val="0"/>
              </a:spcBef>
              <a:spcAft>
                <a:spcPts val="0"/>
              </a:spcAft>
              <a:buClr>
                <a:schemeClr val="dk1"/>
              </a:buClr>
              <a:buSzPts val="1900"/>
              <a:buChar char="●"/>
            </a:pPr>
            <a:r>
              <a:rPr lang="en" sz="1900" dirty="0">
                <a:solidFill>
                  <a:schemeClr val="dk1"/>
                </a:solidFill>
              </a:rPr>
              <a:t>DO NOT extinguish, do not throw cold water on, the fire that God wishes to ignite in us to do His will!  If we 1) Are aware of God’s presence, 2) Thank Him for it, and 3) Diligently seek to listen to and obey His word, we will not cause Him grief.</a:t>
            </a:r>
            <a:endParaRPr sz="1900" dirty="0">
              <a:solidFill>
                <a:schemeClr val="dk1"/>
              </a:solidFill>
            </a:endParaRPr>
          </a:p>
          <a:p>
            <a:pPr marL="457200" lvl="0" indent="-349250" algn="l" rtl="0">
              <a:spcBef>
                <a:spcPts val="0"/>
              </a:spcBef>
              <a:spcAft>
                <a:spcPts val="0"/>
              </a:spcAft>
              <a:buClr>
                <a:srgbClr val="00FFFF"/>
              </a:buClr>
              <a:buSzPts val="1900"/>
              <a:buChar char="●"/>
            </a:pPr>
            <a:r>
              <a:rPr lang="en" sz="1900" dirty="0">
                <a:solidFill>
                  <a:srgbClr val="00FFFF"/>
                </a:solidFill>
              </a:rPr>
              <a:t>Jesus received the Holy Spirit when He was baptized, and Christians today still receive His presence in their lives beginning at that moment.  The Holy Spirit is linked with </a:t>
            </a:r>
            <a:r>
              <a:rPr lang="en" sz="1900" u="sng" dirty="0">
                <a:solidFill>
                  <a:srgbClr val="00FFFF"/>
                </a:solidFill>
              </a:rPr>
              <a:t>baptism</a:t>
            </a:r>
            <a:r>
              <a:rPr lang="en" sz="1900" dirty="0">
                <a:solidFill>
                  <a:srgbClr val="00FFFF"/>
                </a:solidFill>
              </a:rPr>
              <a:t> in </a:t>
            </a:r>
            <a:r>
              <a:rPr lang="en" sz="1900" b="1" u="sng" dirty="0">
                <a:solidFill>
                  <a:srgbClr val="FFFF00"/>
                </a:solidFill>
              </a:rPr>
              <a:t>Matt.28:19, Jn.3:5, Acts 2:38, 1 Cor.6:11 and 1 Cor.12:13</a:t>
            </a:r>
            <a:endParaRPr sz="1900" dirty="0">
              <a:solidFill>
                <a:srgbClr val="FFFF00"/>
              </a:solidFill>
            </a:endParaRPr>
          </a:p>
          <a:p>
            <a:pPr marL="457200" lvl="0" indent="-349250" algn="l" rtl="0">
              <a:spcBef>
                <a:spcPts val="0"/>
              </a:spcBef>
              <a:spcAft>
                <a:spcPts val="0"/>
              </a:spcAft>
              <a:buClr>
                <a:srgbClr val="FFFF00"/>
              </a:buClr>
              <a:buSzPts val="1900"/>
              <a:buChar char="●"/>
            </a:pPr>
            <a:r>
              <a:rPr lang="en" sz="1900" dirty="0">
                <a:solidFill>
                  <a:srgbClr val="FFFF00"/>
                </a:solidFill>
              </a:rPr>
              <a:t>But I will leave us with this one.  </a:t>
            </a:r>
            <a:r>
              <a:rPr lang="en" sz="1900" b="1" u="sng" dirty="0">
                <a:solidFill>
                  <a:srgbClr val="FFFF00"/>
                </a:solidFill>
              </a:rPr>
              <a:t>Titus 3:4-5</a:t>
            </a:r>
            <a:r>
              <a:rPr lang="en" sz="1900" b="1" dirty="0">
                <a:solidFill>
                  <a:srgbClr val="FFFF00"/>
                </a:solidFill>
              </a:rPr>
              <a:t> </a:t>
            </a:r>
            <a:r>
              <a:rPr lang="en" sz="1900" i="1" dirty="0">
                <a:solidFill>
                  <a:schemeClr val="dk1"/>
                </a:solidFill>
              </a:rPr>
              <a:t>“But when the kindness and the love of God our Savior toward man appeared, 5 not by works of righteousness which we have done, but according to His mercy </a:t>
            </a:r>
            <a:r>
              <a:rPr lang="en" sz="1900" i="1" u="sng" dirty="0">
                <a:solidFill>
                  <a:schemeClr val="dk1"/>
                </a:solidFill>
              </a:rPr>
              <a:t>He saved us, through the washing of regeneration</a:t>
            </a:r>
            <a:r>
              <a:rPr lang="en" sz="1900" i="1" dirty="0">
                <a:solidFill>
                  <a:schemeClr val="dk1"/>
                </a:solidFill>
              </a:rPr>
              <a:t> AND </a:t>
            </a:r>
            <a:r>
              <a:rPr lang="en" sz="1900" i="1" u="sng" dirty="0">
                <a:solidFill>
                  <a:schemeClr val="dk1"/>
                </a:solidFill>
              </a:rPr>
              <a:t>renewing of the Holy Spirit</a:t>
            </a:r>
            <a:r>
              <a:rPr lang="en" sz="1900" i="1" dirty="0">
                <a:solidFill>
                  <a:schemeClr val="dk1"/>
                </a:solidFill>
              </a:rPr>
              <a:t>,”  </a:t>
            </a:r>
            <a:r>
              <a:rPr lang="en" sz="1900" dirty="0">
                <a:solidFill>
                  <a:srgbClr val="00FFFF"/>
                </a:solidFill>
              </a:rPr>
              <a:t>Do YOU want this in YOUR life?</a:t>
            </a:r>
            <a:endParaRPr sz="1900" dirty="0">
              <a:solidFill>
                <a:srgbClr val="00FFFF"/>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5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57">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57">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57">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59"/>
        <p:cNvGrpSpPr/>
        <p:nvPr/>
      </p:nvGrpSpPr>
      <p:grpSpPr>
        <a:xfrm>
          <a:off x="0" y="0"/>
          <a:ext cx="0" cy="0"/>
          <a:chOff x="0" y="0"/>
          <a:chExt cx="0" cy="0"/>
        </a:xfrm>
      </p:grpSpPr>
      <p:sp>
        <p:nvSpPr>
          <p:cNvPr id="60" name="Google Shape;60;p14"/>
          <p:cNvSpPr txBox="1">
            <a:spLocks noGrp="1"/>
          </p:cNvSpPr>
          <p:nvPr>
            <p:ph type="ctrTitle"/>
          </p:nvPr>
        </p:nvSpPr>
        <p:spPr>
          <a:xfrm>
            <a:off x="-131575" y="0"/>
            <a:ext cx="9389700" cy="3789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SzPts val="990"/>
              <a:buNone/>
            </a:pPr>
            <a:r>
              <a:rPr lang="en" sz="4500" b="1">
                <a:solidFill>
                  <a:srgbClr val="00FFFF"/>
                </a:solidFill>
              </a:rPr>
              <a:t>THE SPIRIT’S RELATION TO GOD</a:t>
            </a:r>
            <a:r>
              <a:rPr lang="en" sz="6000" b="1">
                <a:solidFill>
                  <a:srgbClr val="00FFFF"/>
                </a:solidFill>
              </a:rPr>
              <a:t> </a:t>
            </a:r>
            <a:endParaRPr sz="6000">
              <a:solidFill>
                <a:srgbClr val="FFFF00"/>
              </a:solidFill>
            </a:endParaRPr>
          </a:p>
        </p:txBody>
      </p:sp>
      <p:sp>
        <p:nvSpPr>
          <p:cNvPr id="61" name="Google Shape;61;p14"/>
          <p:cNvSpPr txBox="1">
            <a:spLocks noGrp="1"/>
          </p:cNvSpPr>
          <p:nvPr>
            <p:ph type="subTitle" idx="1"/>
          </p:nvPr>
        </p:nvSpPr>
        <p:spPr>
          <a:xfrm>
            <a:off x="-184750" y="417325"/>
            <a:ext cx="9389700" cy="4726500"/>
          </a:xfrm>
          <a:prstGeom prst="rect">
            <a:avLst/>
          </a:prstGeom>
        </p:spPr>
        <p:txBody>
          <a:bodyPr spcFirstLastPara="1" wrap="square" lIns="91425" tIns="91425" rIns="91425" bIns="91425" anchor="t" anchorCtr="0">
            <a:noAutofit/>
          </a:bodyPr>
          <a:lstStyle/>
          <a:p>
            <a:pPr marL="457200" lvl="0" indent="-355600" algn="l" rtl="0">
              <a:spcBef>
                <a:spcPts val="0"/>
              </a:spcBef>
              <a:spcAft>
                <a:spcPts val="0"/>
              </a:spcAft>
              <a:buClr>
                <a:srgbClr val="FFFF00"/>
              </a:buClr>
              <a:buSzPts val="2000"/>
              <a:buChar char="●"/>
            </a:pPr>
            <a:r>
              <a:rPr lang="en" sz="2000" dirty="0">
                <a:solidFill>
                  <a:srgbClr val="FFFF00"/>
                </a:solidFill>
              </a:rPr>
              <a:t>We saw in Part One that our God is 3 personal beings, separate but equally divine, perfect and eternal.  Many have wondered where the Spirit “ranks” in authority with the Father and the Son.</a:t>
            </a:r>
            <a:endParaRPr sz="2000" dirty="0">
              <a:solidFill>
                <a:srgbClr val="FFFF00"/>
              </a:solidFill>
            </a:endParaRPr>
          </a:p>
          <a:p>
            <a:pPr marL="457200" lvl="0" indent="-355600" algn="l" rtl="0">
              <a:spcBef>
                <a:spcPts val="0"/>
              </a:spcBef>
              <a:spcAft>
                <a:spcPts val="0"/>
              </a:spcAft>
              <a:buClr>
                <a:schemeClr val="dk1"/>
              </a:buClr>
              <a:buSzPts val="2000"/>
              <a:buChar char="●"/>
            </a:pPr>
            <a:r>
              <a:rPr lang="en" sz="2000" dirty="0">
                <a:solidFill>
                  <a:schemeClr val="dk1"/>
                </a:solidFill>
              </a:rPr>
              <a:t>One could make the case that in Jesus’ life on earth He was very dependent upon the Spirit’s guidance and power.</a:t>
            </a:r>
            <a:endParaRPr sz="2000" dirty="0">
              <a:solidFill>
                <a:schemeClr val="dk1"/>
              </a:solidFill>
            </a:endParaRPr>
          </a:p>
          <a:p>
            <a:pPr marL="457200" lvl="0" indent="-355600" algn="l" rtl="0">
              <a:spcBef>
                <a:spcPts val="0"/>
              </a:spcBef>
              <a:spcAft>
                <a:spcPts val="0"/>
              </a:spcAft>
              <a:buClr>
                <a:srgbClr val="00FFFF"/>
              </a:buClr>
              <a:buSzPts val="2000"/>
              <a:buChar char="●"/>
            </a:pPr>
            <a:r>
              <a:rPr lang="en" sz="2000" dirty="0">
                <a:solidFill>
                  <a:srgbClr val="00FFFF"/>
                </a:solidFill>
              </a:rPr>
              <a:t>But after Jesus’ victory over death, Jesus has been given, by His Father, </a:t>
            </a:r>
            <a:r>
              <a:rPr lang="en" sz="2000" i="1" dirty="0">
                <a:solidFill>
                  <a:schemeClr val="dk1"/>
                </a:solidFill>
              </a:rPr>
              <a:t>“all authority in heaven and on earth”</a:t>
            </a:r>
            <a:r>
              <a:rPr lang="en" sz="2000" dirty="0">
                <a:solidFill>
                  <a:srgbClr val="00FFFF"/>
                </a:solidFill>
              </a:rPr>
              <a:t> </a:t>
            </a:r>
            <a:r>
              <a:rPr lang="en" sz="2000" dirty="0">
                <a:solidFill>
                  <a:srgbClr val="FFFF00"/>
                </a:solidFill>
              </a:rPr>
              <a:t>(</a:t>
            </a:r>
            <a:r>
              <a:rPr lang="en" sz="2000" b="1" u="sng" dirty="0">
                <a:solidFill>
                  <a:srgbClr val="FFFF00"/>
                </a:solidFill>
              </a:rPr>
              <a:t>Matt.28:18</a:t>
            </a:r>
            <a:r>
              <a:rPr lang="en" sz="2000" dirty="0">
                <a:solidFill>
                  <a:srgbClr val="FFFF00"/>
                </a:solidFill>
              </a:rPr>
              <a:t>)</a:t>
            </a:r>
            <a:r>
              <a:rPr lang="en" sz="2000" dirty="0">
                <a:solidFill>
                  <a:srgbClr val="00FFFF"/>
                </a:solidFill>
              </a:rPr>
              <a:t>, until He returns the kingdom to His Father on the last day </a:t>
            </a:r>
            <a:r>
              <a:rPr lang="en" sz="2000" dirty="0">
                <a:solidFill>
                  <a:srgbClr val="FFFF00"/>
                </a:solidFill>
              </a:rPr>
              <a:t>(</a:t>
            </a:r>
            <a:r>
              <a:rPr lang="en" sz="2000" b="1" u="sng" dirty="0">
                <a:solidFill>
                  <a:srgbClr val="FFFF00"/>
                </a:solidFill>
              </a:rPr>
              <a:t>1 Cor.15:24</a:t>
            </a:r>
            <a:r>
              <a:rPr lang="en" sz="2000" dirty="0">
                <a:solidFill>
                  <a:srgbClr val="FFFF00"/>
                </a:solidFill>
              </a:rPr>
              <a:t>)</a:t>
            </a:r>
            <a:r>
              <a:rPr lang="en" sz="2000" dirty="0">
                <a:solidFill>
                  <a:srgbClr val="00FFFF"/>
                </a:solidFill>
              </a:rPr>
              <a:t>.</a:t>
            </a:r>
            <a:endParaRPr sz="2000" dirty="0">
              <a:solidFill>
                <a:srgbClr val="00FFFF"/>
              </a:solidFill>
            </a:endParaRPr>
          </a:p>
          <a:p>
            <a:pPr marL="457200" lvl="0" indent="-355600" algn="l" rtl="0">
              <a:spcBef>
                <a:spcPts val="0"/>
              </a:spcBef>
              <a:spcAft>
                <a:spcPts val="0"/>
              </a:spcAft>
              <a:buClr>
                <a:srgbClr val="FFFF00"/>
              </a:buClr>
              <a:buSzPts val="2000"/>
              <a:buChar char="●"/>
            </a:pPr>
            <a:r>
              <a:rPr lang="en" sz="2000" dirty="0">
                <a:solidFill>
                  <a:srgbClr val="FFFF00"/>
                </a:solidFill>
              </a:rPr>
              <a:t>The Spirit, while vital, is listed </a:t>
            </a:r>
            <a:r>
              <a:rPr lang="en" sz="2000" u="sng" dirty="0">
                <a:solidFill>
                  <a:srgbClr val="FFFF00"/>
                </a:solidFill>
              </a:rPr>
              <a:t>after</a:t>
            </a:r>
            <a:r>
              <a:rPr lang="en" sz="2000" dirty="0">
                <a:solidFill>
                  <a:srgbClr val="FFFF00"/>
                </a:solidFill>
              </a:rPr>
              <a:t> the Father and the Son in</a:t>
            </a:r>
            <a:r>
              <a:rPr lang="en" sz="2000" dirty="0">
                <a:solidFill>
                  <a:schemeClr val="dk1"/>
                </a:solidFill>
              </a:rPr>
              <a:t> </a:t>
            </a:r>
            <a:r>
              <a:rPr lang="en" sz="2000" b="1" u="sng" dirty="0">
                <a:solidFill>
                  <a:srgbClr val="FFFF00"/>
                </a:solidFill>
              </a:rPr>
              <a:t>Matt.28:19</a:t>
            </a:r>
            <a:r>
              <a:rPr lang="en" sz="2000" dirty="0">
                <a:solidFill>
                  <a:srgbClr val="FFFF00"/>
                </a:solidFill>
              </a:rPr>
              <a:t>.</a:t>
            </a:r>
            <a:endParaRPr sz="2000" dirty="0">
              <a:solidFill>
                <a:srgbClr val="FFFF00"/>
              </a:solidFill>
            </a:endParaRPr>
          </a:p>
          <a:p>
            <a:pPr marL="457200" lvl="0" indent="-355600" algn="l" rtl="0">
              <a:spcBef>
                <a:spcPts val="0"/>
              </a:spcBef>
              <a:spcAft>
                <a:spcPts val="0"/>
              </a:spcAft>
              <a:buClr>
                <a:schemeClr val="dk1"/>
              </a:buClr>
              <a:buSzPts val="2000"/>
              <a:buChar char="●"/>
            </a:pPr>
            <a:r>
              <a:rPr lang="en" sz="2000" dirty="0">
                <a:solidFill>
                  <a:schemeClr val="dk1"/>
                </a:solidFill>
              </a:rPr>
              <a:t>In </a:t>
            </a:r>
            <a:r>
              <a:rPr lang="en" sz="2000" b="1" u="sng" dirty="0">
                <a:solidFill>
                  <a:srgbClr val="FFFF00"/>
                </a:solidFill>
              </a:rPr>
              <a:t>John 14-16</a:t>
            </a:r>
            <a:r>
              <a:rPr lang="en" sz="2000" dirty="0">
                <a:solidFill>
                  <a:schemeClr val="dk1"/>
                </a:solidFill>
              </a:rPr>
              <a:t>, Jesus told His apostles that He would send them the Holy Spirit, who would take of </a:t>
            </a:r>
            <a:r>
              <a:rPr lang="en" sz="2000" u="sng" dirty="0">
                <a:solidFill>
                  <a:schemeClr val="dk1"/>
                </a:solidFill>
              </a:rPr>
              <a:t>Jesus’ words</a:t>
            </a:r>
            <a:r>
              <a:rPr lang="en" sz="2000" dirty="0">
                <a:solidFill>
                  <a:schemeClr val="dk1"/>
                </a:solidFill>
              </a:rPr>
              <a:t> and reveal them to the apostles.</a:t>
            </a:r>
            <a:endParaRPr sz="2000" dirty="0">
              <a:solidFill>
                <a:schemeClr val="dk1"/>
              </a:solidFill>
            </a:endParaRPr>
          </a:p>
          <a:p>
            <a:pPr marL="457200" lvl="0" indent="-355600" algn="l" rtl="0">
              <a:spcBef>
                <a:spcPts val="0"/>
              </a:spcBef>
              <a:spcAft>
                <a:spcPts val="0"/>
              </a:spcAft>
              <a:buClr>
                <a:srgbClr val="00FFFF"/>
              </a:buClr>
              <a:buSzPts val="2000"/>
              <a:buChar char="●"/>
            </a:pPr>
            <a:r>
              <a:rPr lang="en" sz="2000" dirty="0">
                <a:solidFill>
                  <a:srgbClr val="00FFFF"/>
                </a:solidFill>
              </a:rPr>
              <a:t>Jesus was the coming One who would baptize with the Spirit </a:t>
            </a:r>
            <a:r>
              <a:rPr lang="en" sz="2000" dirty="0">
                <a:solidFill>
                  <a:srgbClr val="FFFF00"/>
                </a:solidFill>
              </a:rPr>
              <a:t>(</a:t>
            </a:r>
            <a:r>
              <a:rPr lang="en" sz="2000" b="1" u="sng" dirty="0">
                <a:solidFill>
                  <a:srgbClr val="FFFF00"/>
                </a:solidFill>
              </a:rPr>
              <a:t>Matt.3:11</a:t>
            </a:r>
            <a:r>
              <a:rPr lang="en" sz="2000" dirty="0">
                <a:solidFill>
                  <a:srgbClr val="FFFF00"/>
                </a:solidFill>
              </a:rPr>
              <a:t>)</a:t>
            </a:r>
            <a:r>
              <a:rPr lang="en" sz="2000" dirty="0">
                <a:solidFill>
                  <a:srgbClr val="00FFFF"/>
                </a:solidFill>
              </a:rPr>
              <a:t>.</a:t>
            </a:r>
            <a:endParaRPr sz="2000" dirty="0">
              <a:solidFill>
                <a:srgbClr val="00FFFF"/>
              </a:solidFill>
            </a:endParaRPr>
          </a:p>
          <a:p>
            <a:pPr marL="457200" lvl="0" indent="-355600" algn="l" rtl="0">
              <a:spcBef>
                <a:spcPts val="0"/>
              </a:spcBef>
              <a:spcAft>
                <a:spcPts val="0"/>
              </a:spcAft>
              <a:buClr>
                <a:srgbClr val="FFFF00"/>
              </a:buClr>
              <a:buSzPts val="2000"/>
              <a:buChar char="●"/>
            </a:pPr>
            <a:r>
              <a:rPr lang="en" sz="2000" dirty="0">
                <a:solidFill>
                  <a:srgbClr val="FFFF00"/>
                </a:solidFill>
              </a:rPr>
              <a:t>It is Jesus and His name which the apostles proclaimed, not the Holy Spirit (</a:t>
            </a:r>
            <a:r>
              <a:rPr lang="en" sz="2000" b="1" u="sng" dirty="0">
                <a:solidFill>
                  <a:srgbClr val="FFFF00"/>
                </a:solidFill>
              </a:rPr>
              <a:t>Acts 19:17</a:t>
            </a:r>
            <a:r>
              <a:rPr lang="en" sz="2000" dirty="0">
                <a:solidFill>
                  <a:srgbClr val="FFFF00"/>
                </a:solidFill>
              </a:rPr>
              <a:t>).</a:t>
            </a:r>
            <a:endParaRPr sz="2000" dirty="0">
              <a:solidFill>
                <a:srgbClr val="FFFF00"/>
              </a:solidFill>
            </a:endParaRPr>
          </a:p>
          <a:p>
            <a:pPr marL="457200" lvl="0" indent="-355600" algn="l" rtl="0">
              <a:spcBef>
                <a:spcPts val="0"/>
              </a:spcBef>
              <a:spcAft>
                <a:spcPts val="0"/>
              </a:spcAft>
              <a:buClr>
                <a:schemeClr val="dk1"/>
              </a:buClr>
              <a:buSzPts val="2000"/>
              <a:buChar char="●"/>
            </a:pPr>
            <a:r>
              <a:rPr lang="en" sz="2000" dirty="0">
                <a:solidFill>
                  <a:schemeClr val="dk1"/>
                </a:solidFill>
              </a:rPr>
              <a:t>Jesus is now our </a:t>
            </a:r>
            <a:r>
              <a:rPr lang="en" sz="2000" i="1" dirty="0">
                <a:solidFill>
                  <a:schemeClr val="dk1"/>
                </a:solidFill>
              </a:rPr>
              <a:t>“Lord”</a:t>
            </a:r>
            <a:r>
              <a:rPr lang="en" sz="2000" dirty="0">
                <a:solidFill>
                  <a:schemeClr val="dk1"/>
                </a:solidFill>
              </a:rPr>
              <a:t>,</a:t>
            </a:r>
            <a:r>
              <a:rPr lang="en" sz="2000" i="1" dirty="0">
                <a:solidFill>
                  <a:schemeClr val="dk1"/>
                </a:solidFill>
              </a:rPr>
              <a:t> </a:t>
            </a:r>
            <a:r>
              <a:rPr lang="en" sz="2000" dirty="0">
                <a:solidFill>
                  <a:schemeClr val="dk1"/>
                </a:solidFill>
              </a:rPr>
              <a:t>not the Holy Spirit </a:t>
            </a:r>
            <a:r>
              <a:rPr lang="en" sz="2000" dirty="0">
                <a:solidFill>
                  <a:srgbClr val="FFFF00"/>
                </a:solidFill>
              </a:rPr>
              <a:t>(</a:t>
            </a:r>
            <a:r>
              <a:rPr lang="en" sz="2000" b="1" u="sng" dirty="0">
                <a:solidFill>
                  <a:srgbClr val="FFFF00"/>
                </a:solidFill>
              </a:rPr>
              <a:t>Eph.4:4-6</a:t>
            </a:r>
            <a:r>
              <a:rPr lang="en" sz="2000" dirty="0">
                <a:solidFill>
                  <a:srgbClr val="FFFF00"/>
                </a:solidFill>
              </a:rPr>
              <a:t>)</a:t>
            </a:r>
            <a:r>
              <a:rPr lang="en" sz="2000" dirty="0">
                <a:solidFill>
                  <a:schemeClr val="dk1"/>
                </a:solidFill>
              </a:rPr>
              <a:t>.</a:t>
            </a:r>
            <a:endParaRPr sz="2000" dirty="0">
              <a:solidFill>
                <a:schemeClr val="dk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1">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1">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1">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61">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61">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61">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61">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61">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65"/>
        <p:cNvGrpSpPr/>
        <p:nvPr/>
      </p:nvGrpSpPr>
      <p:grpSpPr>
        <a:xfrm>
          <a:off x="0" y="0"/>
          <a:ext cx="0" cy="0"/>
          <a:chOff x="0" y="0"/>
          <a:chExt cx="0" cy="0"/>
        </a:xfrm>
      </p:grpSpPr>
      <p:sp>
        <p:nvSpPr>
          <p:cNvPr id="66" name="Google Shape;66;p15"/>
          <p:cNvSpPr txBox="1">
            <a:spLocks noGrp="1"/>
          </p:cNvSpPr>
          <p:nvPr>
            <p:ph type="ctrTitle"/>
          </p:nvPr>
        </p:nvSpPr>
        <p:spPr>
          <a:xfrm>
            <a:off x="-131575" y="0"/>
            <a:ext cx="9389700" cy="5010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SzPts val="990"/>
              <a:buNone/>
            </a:pPr>
            <a:r>
              <a:rPr lang="en" sz="5000" b="1">
                <a:solidFill>
                  <a:srgbClr val="00FFFF"/>
                </a:solidFill>
              </a:rPr>
              <a:t>THE SPIRIT AND CHRISTIANS</a:t>
            </a:r>
            <a:endParaRPr sz="6500">
              <a:solidFill>
                <a:srgbClr val="FFFF00"/>
              </a:solidFill>
            </a:endParaRPr>
          </a:p>
        </p:txBody>
      </p:sp>
      <p:sp>
        <p:nvSpPr>
          <p:cNvPr id="67" name="Google Shape;67;p15"/>
          <p:cNvSpPr txBox="1">
            <a:spLocks noGrp="1"/>
          </p:cNvSpPr>
          <p:nvPr>
            <p:ph type="subTitle" idx="1"/>
          </p:nvPr>
        </p:nvSpPr>
        <p:spPr>
          <a:xfrm>
            <a:off x="-131575" y="450550"/>
            <a:ext cx="9336600" cy="4693200"/>
          </a:xfrm>
          <a:prstGeom prst="rect">
            <a:avLst/>
          </a:prstGeom>
        </p:spPr>
        <p:txBody>
          <a:bodyPr spcFirstLastPara="1" wrap="square" lIns="91425" tIns="91425" rIns="91425" bIns="91425" anchor="t" anchorCtr="0">
            <a:noAutofit/>
          </a:bodyPr>
          <a:lstStyle/>
          <a:p>
            <a:pPr marL="457200" lvl="0" indent="-387350" algn="l" rtl="0">
              <a:spcBef>
                <a:spcPts val="0"/>
              </a:spcBef>
              <a:spcAft>
                <a:spcPts val="0"/>
              </a:spcAft>
              <a:buClr>
                <a:srgbClr val="FFFF00"/>
              </a:buClr>
              <a:buSzPts val="2500"/>
              <a:buChar char="●"/>
            </a:pPr>
            <a:r>
              <a:rPr lang="en" sz="2500" dirty="0">
                <a:solidFill>
                  <a:srgbClr val="FFFF00"/>
                </a:solidFill>
              </a:rPr>
              <a:t>What does the New Testament teach that the Holy Spirit does for all Christians?  A LOT!</a:t>
            </a:r>
            <a:endParaRPr sz="2500" dirty="0">
              <a:solidFill>
                <a:srgbClr val="FFFF00"/>
              </a:solidFill>
            </a:endParaRPr>
          </a:p>
          <a:p>
            <a:pPr marL="457200" lvl="0" indent="-387350" algn="l" rtl="0">
              <a:spcBef>
                <a:spcPts val="0"/>
              </a:spcBef>
              <a:spcAft>
                <a:spcPts val="0"/>
              </a:spcAft>
              <a:buClr>
                <a:srgbClr val="FFFF00"/>
              </a:buClr>
              <a:buSzPts val="2500"/>
              <a:buChar char="●"/>
            </a:pPr>
            <a:r>
              <a:rPr lang="en" sz="2500" b="1" u="sng" dirty="0">
                <a:solidFill>
                  <a:srgbClr val="FFFF00"/>
                </a:solidFill>
              </a:rPr>
              <a:t>Eph.1:13-14</a:t>
            </a:r>
            <a:r>
              <a:rPr lang="en" sz="2500" b="1" dirty="0">
                <a:solidFill>
                  <a:schemeClr val="dk1"/>
                </a:solidFill>
              </a:rPr>
              <a:t> </a:t>
            </a:r>
            <a:r>
              <a:rPr lang="en" sz="2500" i="1" dirty="0">
                <a:solidFill>
                  <a:schemeClr val="dk1"/>
                </a:solidFill>
              </a:rPr>
              <a:t>“In Him you also trusted, after you heard the word of truth, the gospel of your salvation; in whom also, having believed, </a:t>
            </a:r>
            <a:r>
              <a:rPr lang="en" sz="2500" i="1" u="sng" dirty="0">
                <a:solidFill>
                  <a:schemeClr val="dk1"/>
                </a:solidFill>
              </a:rPr>
              <a:t>you were sealed with</a:t>
            </a:r>
            <a:r>
              <a:rPr lang="en" sz="2500" i="1" dirty="0">
                <a:solidFill>
                  <a:schemeClr val="dk1"/>
                </a:solidFill>
              </a:rPr>
              <a:t> the Holy Spirit of promise, 14 </a:t>
            </a:r>
            <a:r>
              <a:rPr lang="en" sz="2500" i="1" u="sng" dirty="0">
                <a:solidFill>
                  <a:schemeClr val="dk1"/>
                </a:solidFill>
              </a:rPr>
              <a:t>who is the guarantee of our inheritance</a:t>
            </a:r>
            <a:r>
              <a:rPr lang="en" sz="2500" i="1" dirty="0">
                <a:solidFill>
                  <a:schemeClr val="dk1"/>
                </a:solidFill>
              </a:rPr>
              <a:t> until the redemption of the purchased possession, to the praise of His glory.”</a:t>
            </a:r>
            <a:r>
              <a:rPr lang="en" sz="2500" dirty="0">
                <a:solidFill>
                  <a:schemeClr val="dk1"/>
                </a:solidFill>
              </a:rPr>
              <a:t> </a:t>
            </a:r>
            <a:r>
              <a:rPr lang="en" sz="2500" u="sng" dirty="0">
                <a:solidFill>
                  <a:srgbClr val="FFFF00"/>
                </a:solidFill>
              </a:rPr>
              <a:t>(</a:t>
            </a:r>
            <a:r>
              <a:rPr lang="en" sz="2500" b="1" u="sng" dirty="0">
                <a:solidFill>
                  <a:srgbClr val="FFFF00"/>
                </a:solidFill>
              </a:rPr>
              <a:t>2 Cor.1:21-22</a:t>
            </a:r>
            <a:r>
              <a:rPr lang="en" sz="2500" u="sng" dirty="0">
                <a:solidFill>
                  <a:srgbClr val="FFFF00"/>
                </a:solidFill>
              </a:rPr>
              <a:t>, </a:t>
            </a:r>
            <a:r>
              <a:rPr lang="en" sz="2500" b="1" u="sng" dirty="0">
                <a:solidFill>
                  <a:srgbClr val="FFFF00"/>
                </a:solidFill>
              </a:rPr>
              <a:t>5:5</a:t>
            </a:r>
            <a:r>
              <a:rPr lang="en" sz="2500" dirty="0">
                <a:solidFill>
                  <a:srgbClr val="FFFF00"/>
                </a:solidFill>
              </a:rPr>
              <a:t> also)</a:t>
            </a:r>
            <a:endParaRPr sz="2500" dirty="0">
              <a:solidFill>
                <a:srgbClr val="FFFF00"/>
              </a:solidFill>
            </a:endParaRPr>
          </a:p>
          <a:p>
            <a:pPr marL="457200" lvl="0" indent="-387350" algn="l" rtl="0">
              <a:spcBef>
                <a:spcPts val="0"/>
              </a:spcBef>
              <a:spcAft>
                <a:spcPts val="0"/>
              </a:spcAft>
              <a:buClr>
                <a:srgbClr val="00FFFF"/>
              </a:buClr>
              <a:buSzPts val="2500"/>
              <a:buChar char="●"/>
            </a:pPr>
            <a:r>
              <a:rPr lang="en" sz="2500" dirty="0">
                <a:solidFill>
                  <a:srgbClr val="00FFFF"/>
                </a:solidFill>
              </a:rPr>
              <a:t>The Holy Spirit has been given to Christians as a “guarantee”, a pledge or down-payment if you will, on the trustworthiness of God’s other promises.  And that promise of eternal life remains “sealed tight” IF we remain obedient to Christ.</a:t>
            </a:r>
            <a:endParaRPr sz="2500" dirty="0">
              <a:solidFill>
                <a:srgbClr val="00FFFF"/>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7">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7">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71"/>
        <p:cNvGrpSpPr/>
        <p:nvPr/>
      </p:nvGrpSpPr>
      <p:grpSpPr>
        <a:xfrm>
          <a:off x="0" y="0"/>
          <a:ext cx="0" cy="0"/>
          <a:chOff x="0" y="0"/>
          <a:chExt cx="0" cy="0"/>
        </a:xfrm>
      </p:grpSpPr>
      <p:sp>
        <p:nvSpPr>
          <p:cNvPr id="72" name="Google Shape;72;p16"/>
          <p:cNvSpPr txBox="1">
            <a:spLocks noGrp="1"/>
          </p:cNvSpPr>
          <p:nvPr>
            <p:ph type="ctrTitle"/>
          </p:nvPr>
        </p:nvSpPr>
        <p:spPr>
          <a:xfrm>
            <a:off x="-131575" y="0"/>
            <a:ext cx="9389700" cy="5010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SzPts val="990"/>
              <a:buNone/>
            </a:pPr>
            <a:r>
              <a:rPr lang="en" sz="5000" b="1">
                <a:solidFill>
                  <a:srgbClr val="00FFFF"/>
                </a:solidFill>
              </a:rPr>
              <a:t>THE SPIRIT &amp; CHRISTIANS - 2</a:t>
            </a:r>
            <a:endParaRPr sz="6500">
              <a:solidFill>
                <a:srgbClr val="FFFF00"/>
              </a:solidFill>
            </a:endParaRPr>
          </a:p>
        </p:txBody>
      </p:sp>
      <p:sp>
        <p:nvSpPr>
          <p:cNvPr id="73" name="Google Shape;73;p16"/>
          <p:cNvSpPr txBox="1">
            <a:spLocks noGrp="1"/>
          </p:cNvSpPr>
          <p:nvPr>
            <p:ph type="subTitle" idx="1"/>
          </p:nvPr>
        </p:nvSpPr>
        <p:spPr>
          <a:xfrm>
            <a:off x="-131575" y="450550"/>
            <a:ext cx="9336600" cy="4693200"/>
          </a:xfrm>
          <a:prstGeom prst="rect">
            <a:avLst/>
          </a:prstGeom>
        </p:spPr>
        <p:txBody>
          <a:bodyPr spcFirstLastPara="1" wrap="square" lIns="91425" tIns="91425" rIns="91425" bIns="91425" anchor="t" anchorCtr="0">
            <a:noAutofit/>
          </a:bodyPr>
          <a:lstStyle/>
          <a:p>
            <a:pPr marL="457200" lvl="0" indent="-361950" algn="l" rtl="0">
              <a:spcBef>
                <a:spcPts val="0"/>
              </a:spcBef>
              <a:spcAft>
                <a:spcPts val="0"/>
              </a:spcAft>
              <a:buClr>
                <a:srgbClr val="FFFF00"/>
              </a:buClr>
              <a:buSzPts val="2100"/>
              <a:buChar char="●"/>
            </a:pPr>
            <a:r>
              <a:rPr lang="en" sz="2100" b="1" u="sng" dirty="0">
                <a:solidFill>
                  <a:srgbClr val="FFFF00"/>
                </a:solidFill>
              </a:rPr>
              <a:t>1 Pet.1:2</a:t>
            </a:r>
            <a:r>
              <a:rPr lang="en" sz="2100" b="1" dirty="0">
                <a:solidFill>
                  <a:srgbClr val="00FFFF"/>
                </a:solidFill>
              </a:rPr>
              <a:t> </a:t>
            </a:r>
            <a:r>
              <a:rPr lang="en" sz="2100" i="1" dirty="0">
                <a:solidFill>
                  <a:schemeClr val="dk1"/>
                </a:solidFill>
              </a:rPr>
              <a:t>“elect according to the foreknowledge of God the Father, </a:t>
            </a:r>
            <a:r>
              <a:rPr lang="en" sz="2100" i="1" u="sng" dirty="0">
                <a:solidFill>
                  <a:schemeClr val="dk1"/>
                </a:solidFill>
              </a:rPr>
              <a:t>in sanctification of the Spirit</a:t>
            </a:r>
            <a:r>
              <a:rPr lang="en" sz="2100" i="1" dirty="0">
                <a:solidFill>
                  <a:schemeClr val="dk1"/>
                </a:solidFill>
              </a:rPr>
              <a:t>, for obedience and sprinkling of the blood of Jesus Christ: Grace to you and peace be multiplied.”</a:t>
            </a:r>
            <a:endParaRPr sz="2100" i="1" dirty="0">
              <a:solidFill>
                <a:schemeClr val="dk1"/>
              </a:solidFill>
            </a:endParaRPr>
          </a:p>
          <a:p>
            <a:pPr marL="457200" lvl="0" indent="-361950" algn="l" rtl="0">
              <a:spcBef>
                <a:spcPts val="0"/>
              </a:spcBef>
              <a:spcAft>
                <a:spcPts val="0"/>
              </a:spcAft>
              <a:buClr>
                <a:srgbClr val="FFFF00"/>
              </a:buClr>
              <a:buSzPts val="2100"/>
              <a:buChar char="●"/>
            </a:pPr>
            <a:r>
              <a:rPr lang="en" sz="2100" b="1" u="sng" dirty="0">
                <a:solidFill>
                  <a:srgbClr val="FFFF00"/>
                </a:solidFill>
              </a:rPr>
              <a:t>2 Thess.2:13</a:t>
            </a:r>
            <a:r>
              <a:rPr lang="en" sz="2100" b="1" dirty="0">
                <a:solidFill>
                  <a:srgbClr val="00FFFF"/>
                </a:solidFill>
              </a:rPr>
              <a:t> </a:t>
            </a:r>
            <a:r>
              <a:rPr lang="en" sz="2100" i="1" dirty="0">
                <a:solidFill>
                  <a:schemeClr val="dk1"/>
                </a:solidFill>
              </a:rPr>
              <a:t>“But we are bound to give thanks to God always for you, brethren beloved by the Lord, because God from the beginning chose you for salvation </a:t>
            </a:r>
            <a:r>
              <a:rPr lang="en" sz="2100" i="1" u="sng" dirty="0">
                <a:solidFill>
                  <a:schemeClr val="dk1"/>
                </a:solidFill>
              </a:rPr>
              <a:t>through sanctification by the Spirit</a:t>
            </a:r>
            <a:r>
              <a:rPr lang="en" sz="2100" i="1" dirty="0">
                <a:solidFill>
                  <a:schemeClr val="dk1"/>
                </a:solidFill>
              </a:rPr>
              <a:t> and belief in the truth,”)</a:t>
            </a:r>
            <a:endParaRPr sz="2100" i="1" dirty="0">
              <a:solidFill>
                <a:schemeClr val="dk1"/>
              </a:solidFill>
            </a:endParaRPr>
          </a:p>
          <a:p>
            <a:pPr marL="457200" lvl="0" indent="-361950" algn="l" rtl="0">
              <a:spcBef>
                <a:spcPts val="0"/>
              </a:spcBef>
              <a:spcAft>
                <a:spcPts val="0"/>
              </a:spcAft>
              <a:buClr>
                <a:srgbClr val="FFFF00"/>
              </a:buClr>
              <a:buSzPts val="2100"/>
              <a:buChar char="●"/>
            </a:pPr>
            <a:r>
              <a:rPr lang="en" sz="2100" b="1" u="sng" dirty="0">
                <a:solidFill>
                  <a:srgbClr val="FFFF00"/>
                </a:solidFill>
              </a:rPr>
              <a:t>1 Cor.6:11</a:t>
            </a:r>
            <a:r>
              <a:rPr lang="en" sz="2100" b="1" dirty="0">
                <a:solidFill>
                  <a:srgbClr val="00FFFF"/>
                </a:solidFill>
              </a:rPr>
              <a:t> </a:t>
            </a:r>
            <a:r>
              <a:rPr lang="en" sz="2100" i="1" dirty="0">
                <a:solidFill>
                  <a:schemeClr val="dk1"/>
                </a:solidFill>
              </a:rPr>
              <a:t>“And such were some of you. But you were washed, but </a:t>
            </a:r>
            <a:r>
              <a:rPr lang="en" sz="2100" i="1" u="sng" dirty="0">
                <a:solidFill>
                  <a:schemeClr val="dk1"/>
                </a:solidFill>
              </a:rPr>
              <a:t>you were sanctified</a:t>
            </a:r>
            <a:r>
              <a:rPr lang="en" sz="2100" i="1" dirty="0">
                <a:solidFill>
                  <a:schemeClr val="dk1"/>
                </a:solidFill>
              </a:rPr>
              <a:t>, but you were justified in the name of the Lord Jesus and by the Spirit of our God.”)</a:t>
            </a:r>
            <a:endParaRPr sz="2100" i="1" dirty="0">
              <a:solidFill>
                <a:schemeClr val="dk1"/>
              </a:solidFill>
            </a:endParaRPr>
          </a:p>
          <a:p>
            <a:pPr marL="457200" lvl="0" indent="-374650" algn="l" rtl="0">
              <a:spcBef>
                <a:spcPts val="0"/>
              </a:spcBef>
              <a:spcAft>
                <a:spcPts val="0"/>
              </a:spcAft>
              <a:buClr>
                <a:srgbClr val="00FFFF"/>
              </a:buClr>
              <a:buSzPts val="2300"/>
              <a:buChar char="●"/>
            </a:pPr>
            <a:r>
              <a:rPr lang="en" sz="2300" dirty="0">
                <a:solidFill>
                  <a:srgbClr val="00FFFF"/>
                </a:solidFill>
              </a:rPr>
              <a:t>The Holy Spirit sets Christians apart from the lost in this world.  He provides testimony to the Father that we are His, and He strives, with our own efforts, to keep us separate from the enticements of this world.</a:t>
            </a:r>
            <a:endParaRPr sz="2300" dirty="0">
              <a:solidFill>
                <a:srgbClr val="00FFFF"/>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7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77"/>
        <p:cNvGrpSpPr/>
        <p:nvPr/>
      </p:nvGrpSpPr>
      <p:grpSpPr>
        <a:xfrm>
          <a:off x="0" y="0"/>
          <a:ext cx="0" cy="0"/>
          <a:chOff x="0" y="0"/>
          <a:chExt cx="0" cy="0"/>
        </a:xfrm>
      </p:grpSpPr>
      <p:sp>
        <p:nvSpPr>
          <p:cNvPr id="78" name="Google Shape;78;p17"/>
          <p:cNvSpPr txBox="1">
            <a:spLocks noGrp="1"/>
          </p:cNvSpPr>
          <p:nvPr>
            <p:ph type="ctrTitle"/>
          </p:nvPr>
        </p:nvSpPr>
        <p:spPr>
          <a:xfrm>
            <a:off x="-131575" y="0"/>
            <a:ext cx="9389700" cy="5010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SzPts val="990"/>
              <a:buNone/>
            </a:pPr>
            <a:r>
              <a:rPr lang="en" sz="5000" b="1">
                <a:solidFill>
                  <a:srgbClr val="00FFFF"/>
                </a:solidFill>
              </a:rPr>
              <a:t>THE SPIRIT &amp; CHRISTIANS - 3</a:t>
            </a:r>
            <a:endParaRPr sz="6500">
              <a:solidFill>
                <a:srgbClr val="FFFF00"/>
              </a:solidFill>
            </a:endParaRPr>
          </a:p>
        </p:txBody>
      </p:sp>
      <p:sp>
        <p:nvSpPr>
          <p:cNvPr id="79" name="Google Shape;79;p17"/>
          <p:cNvSpPr txBox="1">
            <a:spLocks noGrp="1"/>
          </p:cNvSpPr>
          <p:nvPr>
            <p:ph type="subTitle" idx="1"/>
          </p:nvPr>
        </p:nvSpPr>
        <p:spPr>
          <a:xfrm>
            <a:off x="-164800" y="471825"/>
            <a:ext cx="9389700" cy="4672200"/>
          </a:xfrm>
          <a:prstGeom prst="rect">
            <a:avLst/>
          </a:prstGeom>
        </p:spPr>
        <p:txBody>
          <a:bodyPr spcFirstLastPara="1" wrap="square" lIns="91425" tIns="91425" rIns="91425" bIns="91425" anchor="t" anchorCtr="0">
            <a:noAutofit/>
          </a:bodyPr>
          <a:lstStyle/>
          <a:p>
            <a:pPr marL="457200" lvl="0" indent="-381000" algn="l" rtl="0">
              <a:spcBef>
                <a:spcPts val="0"/>
              </a:spcBef>
              <a:spcAft>
                <a:spcPts val="0"/>
              </a:spcAft>
              <a:buClr>
                <a:srgbClr val="FFFF00"/>
              </a:buClr>
              <a:buSzPts val="2400"/>
              <a:buChar char="●"/>
            </a:pPr>
            <a:r>
              <a:rPr lang="en" sz="2400" b="1" u="sng" dirty="0">
                <a:solidFill>
                  <a:srgbClr val="FFFF00"/>
                </a:solidFill>
              </a:rPr>
              <a:t>Rom.8:26-27</a:t>
            </a:r>
            <a:r>
              <a:rPr lang="en" sz="2400" b="1" dirty="0">
                <a:solidFill>
                  <a:schemeClr val="dk1"/>
                </a:solidFill>
              </a:rPr>
              <a:t> </a:t>
            </a:r>
            <a:r>
              <a:rPr lang="en" sz="2400" i="1" dirty="0">
                <a:solidFill>
                  <a:schemeClr val="dk1"/>
                </a:solidFill>
              </a:rPr>
              <a:t>“Likewise the Spirit also helps in our weaknesses. For we do not know what we should pray for as we ought, but the Spirit Himself makes intercession for us with groanings which cannot be uttered. 27 Now He who searches the hearts knows what the mind of the Spirit is, because He makes intercession for the saints according to the will of God.” </a:t>
            </a:r>
            <a:r>
              <a:rPr lang="en" sz="2400" dirty="0">
                <a:solidFill>
                  <a:srgbClr val="FFFF00"/>
                </a:solidFill>
              </a:rPr>
              <a:t>(</a:t>
            </a:r>
            <a:r>
              <a:rPr lang="en" sz="2400" b="1" u="sng" dirty="0">
                <a:solidFill>
                  <a:srgbClr val="FFFF00"/>
                </a:solidFill>
              </a:rPr>
              <a:t>Eph.2:17-18</a:t>
            </a:r>
            <a:r>
              <a:rPr lang="en" sz="2400" b="1" dirty="0">
                <a:solidFill>
                  <a:srgbClr val="FFFF00"/>
                </a:solidFill>
              </a:rPr>
              <a:t> </a:t>
            </a:r>
            <a:r>
              <a:rPr lang="en" sz="2400" dirty="0">
                <a:solidFill>
                  <a:srgbClr val="FFFF00"/>
                </a:solidFill>
              </a:rPr>
              <a:t>also)</a:t>
            </a:r>
            <a:endParaRPr sz="2400" dirty="0">
              <a:solidFill>
                <a:srgbClr val="FFFF00"/>
              </a:solidFill>
            </a:endParaRPr>
          </a:p>
          <a:p>
            <a:pPr marL="457200" lvl="0" indent="-381000" algn="l" rtl="0">
              <a:spcBef>
                <a:spcPts val="0"/>
              </a:spcBef>
              <a:spcAft>
                <a:spcPts val="0"/>
              </a:spcAft>
              <a:buClr>
                <a:srgbClr val="00FFFF"/>
              </a:buClr>
              <a:buSzPts val="2400"/>
              <a:buChar char="●"/>
            </a:pPr>
            <a:r>
              <a:rPr lang="en" sz="2400" dirty="0">
                <a:solidFill>
                  <a:srgbClr val="00FFFF"/>
                </a:solidFill>
              </a:rPr>
              <a:t>We may never know how much the Holy Spirit helps us in our prayers to God.  It is described as an almost painful process for Him, with “groanings”, because of how imperfect we are.  He makes our prayers more acceptable, more “palpable”, to our Creator.  How often do we ponder this before and after we pray?</a:t>
            </a:r>
            <a:endParaRPr sz="2400" dirty="0">
              <a:solidFill>
                <a:srgbClr val="00FFFF"/>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9">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9">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83"/>
        <p:cNvGrpSpPr/>
        <p:nvPr/>
      </p:nvGrpSpPr>
      <p:grpSpPr>
        <a:xfrm>
          <a:off x="0" y="0"/>
          <a:ext cx="0" cy="0"/>
          <a:chOff x="0" y="0"/>
          <a:chExt cx="0" cy="0"/>
        </a:xfrm>
      </p:grpSpPr>
      <p:sp>
        <p:nvSpPr>
          <p:cNvPr id="84" name="Google Shape;84;p18"/>
          <p:cNvSpPr txBox="1">
            <a:spLocks noGrp="1"/>
          </p:cNvSpPr>
          <p:nvPr>
            <p:ph type="ctrTitle"/>
          </p:nvPr>
        </p:nvSpPr>
        <p:spPr>
          <a:xfrm>
            <a:off x="-131575" y="0"/>
            <a:ext cx="9389700" cy="5010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SzPts val="990"/>
              <a:buNone/>
            </a:pPr>
            <a:r>
              <a:rPr lang="en" sz="5000" b="1">
                <a:solidFill>
                  <a:srgbClr val="00FFFF"/>
                </a:solidFill>
              </a:rPr>
              <a:t>THE SPIRIT &amp; CHRISTIANS - 4</a:t>
            </a:r>
            <a:endParaRPr sz="6500">
              <a:solidFill>
                <a:srgbClr val="FFFF00"/>
              </a:solidFill>
            </a:endParaRPr>
          </a:p>
        </p:txBody>
      </p:sp>
      <p:sp>
        <p:nvSpPr>
          <p:cNvPr id="85" name="Google Shape;85;p18"/>
          <p:cNvSpPr txBox="1">
            <a:spLocks noGrp="1"/>
          </p:cNvSpPr>
          <p:nvPr>
            <p:ph type="subTitle" idx="1"/>
          </p:nvPr>
        </p:nvSpPr>
        <p:spPr>
          <a:xfrm>
            <a:off x="-131550" y="450550"/>
            <a:ext cx="9389700" cy="4693200"/>
          </a:xfrm>
          <a:prstGeom prst="rect">
            <a:avLst/>
          </a:prstGeom>
        </p:spPr>
        <p:txBody>
          <a:bodyPr spcFirstLastPara="1" wrap="square" lIns="91425" tIns="91425" rIns="91425" bIns="91425" anchor="t" anchorCtr="0">
            <a:noAutofit/>
          </a:bodyPr>
          <a:lstStyle/>
          <a:p>
            <a:pPr marL="457200" lvl="0" indent="-387350" algn="l" rtl="0">
              <a:spcBef>
                <a:spcPts val="0"/>
              </a:spcBef>
              <a:spcAft>
                <a:spcPts val="0"/>
              </a:spcAft>
              <a:buClr>
                <a:srgbClr val="FFFF00"/>
              </a:buClr>
              <a:buSzPts val="2500"/>
              <a:buChar char="●"/>
            </a:pPr>
            <a:r>
              <a:rPr lang="en" sz="2500" b="1" u="sng" dirty="0">
                <a:solidFill>
                  <a:srgbClr val="FFFF00"/>
                </a:solidFill>
              </a:rPr>
              <a:t>Gal.5:22-25</a:t>
            </a:r>
            <a:r>
              <a:rPr lang="en" sz="2500" b="1" dirty="0">
                <a:solidFill>
                  <a:schemeClr val="dk1"/>
                </a:solidFill>
              </a:rPr>
              <a:t> </a:t>
            </a:r>
            <a:r>
              <a:rPr lang="en" sz="2500" i="1" dirty="0">
                <a:solidFill>
                  <a:schemeClr val="dk1"/>
                </a:solidFill>
              </a:rPr>
              <a:t>“But the fruit of the Spirit is love, joy, peace, longsuffering, kindness, goodness, faithfulness, 23 gentleness, self-control. Against such there is no law. 24 And those who are Christ’s have crucified the flesh with its passions and desires. 25 If we live in the Spirit, let us also walk in the Spirit.”</a:t>
            </a:r>
            <a:endParaRPr sz="2500" i="1" dirty="0">
              <a:solidFill>
                <a:schemeClr val="dk1"/>
              </a:solidFill>
            </a:endParaRPr>
          </a:p>
          <a:p>
            <a:pPr marL="457200" lvl="0" indent="-387350" algn="l" rtl="0">
              <a:spcBef>
                <a:spcPts val="0"/>
              </a:spcBef>
              <a:spcAft>
                <a:spcPts val="0"/>
              </a:spcAft>
              <a:buClr>
                <a:srgbClr val="FFFF00"/>
              </a:buClr>
              <a:buSzPts val="2500"/>
              <a:buChar char="●"/>
            </a:pPr>
            <a:r>
              <a:rPr lang="en" sz="2500" b="1" u="sng" dirty="0">
                <a:solidFill>
                  <a:srgbClr val="FFFF00"/>
                </a:solidFill>
              </a:rPr>
              <a:t>Eph.5:9</a:t>
            </a:r>
            <a:r>
              <a:rPr lang="en" sz="2500" b="1" dirty="0">
                <a:solidFill>
                  <a:schemeClr val="dk1"/>
                </a:solidFill>
              </a:rPr>
              <a:t> </a:t>
            </a:r>
            <a:r>
              <a:rPr lang="en" sz="2500" i="1" dirty="0">
                <a:solidFill>
                  <a:schemeClr val="dk1"/>
                </a:solidFill>
              </a:rPr>
              <a:t>“(for the fruit of the Spirit is in all goodness, righteousness, and truth),”</a:t>
            </a:r>
            <a:endParaRPr sz="2500" i="1" dirty="0">
              <a:solidFill>
                <a:schemeClr val="dk1"/>
              </a:solidFill>
            </a:endParaRPr>
          </a:p>
          <a:p>
            <a:pPr marL="457200" lvl="0" indent="-387350" algn="l" rtl="0">
              <a:spcBef>
                <a:spcPts val="0"/>
              </a:spcBef>
              <a:spcAft>
                <a:spcPts val="0"/>
              </a:spcAft>
              <a:buClr>
                <a:srgbClr val="00FFFF"/>
              </a:buClr>
              <a:buSzPts val="2500"/>
              <a:buChar char="●"/>
            </a:pPr>
            <a:r>
              <a:rPr lang="en" sz="2500" dirty="0">
                <a:solidFill>
                  <a:srgbClr val="00FFFF"/>
                </a:solidFill>
              </a:rPr>
              <a:t>Look at all the “fruit” in our lives from having the Holy Spirit with us!  Things like love, joy, goodness, self-control, righteousness - where would we be without the Holy Spirit’s inspired word and influence in our lives today?!</a:t>
            </a:r>
            <a:endParaRPr sz="2500" dirty="0">
              <a:solidFill>
                <a:srgbClr val="00FFFF"/>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85">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sp>
        <p:nvSpPr>
          <p:cNvPr id="90" name="Google Shape;90;p19"/>
          <p:cNvSpPr txBox="1">
            <a:spLocks noGrp="1"/>
          </p:cNvSpPr>
          <p:nvPr>
            <p:ph type="ctrTitle"/>
          </p:nvPr>
        </p:nvSpPr>
        <p:spPr>
          <a:xfrm>
            <a:off x="-131575" y="0"/>
            <a:ext cx="9389700" cy="5010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SzPts val="990"/>
              <a:buNone/>
            </a:pPr>
            <a:r>
              <a:rPr lang="en" sz="5000" b="1">
                <a:solidFill>
                  <a:srgbClr val="00FFFF"/>
                </a:solidFill>
              </a:rPr>
              <a:t>THE SPIRIT &amp; CHRISTIANS - 5</a:t>
            </a:r>
            <a:endParaRPr sz="6500">
              <a:solidFill>
                <a:srgbClr val="FFFF00"/>
              </a:solidFill>
            </a:endParaRPr>
          </a:p>
        </p:txBody>
      </p:sp>
      <p:sp>
        <p:nvSpPr>
          <p:cNvPr id="91" name="Google Shape;91;p19"/>
          <p:cNvSpPr txBox="1">
            <a:spLocks noGrp="1"/>
          </p:cNvSpPr>
          <p:nvPr>
            <p:ph type="subTitle" idx="1"/>
          </p:nvPr>
        </p:nvSpPr>
        <p:spPr>
          <a:xfrm>
            <a:off x="-131575" y="373475"/>
            <a:ext cx="9336600" cy="4770300"/>
          </a:xfrm>
          <a:prstGeom prst="rect">
            <a:avLst/>
          </a:prstGeom>
        </p:spPr>
        <p:txBody>
          <a:bodyPr spcFirstLastPara="1" wrap="square" lIns="91425" tIns="91425" rIns="91425" bIns="91425" anchor="t" anchorCtr="0">
            <a:noAutofit/>
          </a:bodyPr>
          <a:lstStyle/>
          <a:p>
            <a:pPr marL="457200" lvl="0" indent="-349250" algn="l" rtl="0">
              <a:spcBef>
                <a:spcPts val="0"/>
              </a:spcBef>
              <a:spcAft>
                <a:spcPts val="0"/>
              </a:spcAft>
              <a:buClr>
                <a:srgbClr val="FFFF00"/>
              </a:buClr>
              <a:buSzPts val="1900"/>
              <a:buChar char="●"/>
            </a:pPr>
            <a:r>
              <a:rPr lang="en" sz="1900" b="1" u="sng" dirty="0">
                <a:solidFill>
                  <a:srgbClr val="FFFF00"/>
                </a:solidFill>
              </a:rPr>
              <a:t>Acts 9:31</a:t>
            </a:r>
            <a:r>
              <a:rPr lang="en" sz="1900" b="1" dirty="0">
                <a:solidFill>
                  <a:schemeClr val="dk1"/>
                </a:solidFill>
              </a:rPr>
              <a:t> </a:t>
            </a:r>
            <a:r>
              <a:rPr lang="en" sz="1900" i="1" dirty="0">
                <a:solidFill>
                  <a:schemeClr val="dk1"/>
                </a:solidFill>
              </a:rPr>
              <a:t>“Then the churches throughout all Judea, Galilee, and Samaria had peace and were edified. And walking in the fear of the Lord and in </a:t>
            </a:r>
            <a:r>
              <a:rPr lang="en" sz="1900" i="1" u="sng" dirty="0">
                <a:solidFill>
                  <a:schemeClr val="dk1"/>
                </a:solidFill>
              </a:rPr>
              <a:t>the comfort of the Holy Spirit</a:t>
            </a:r>
            <a:r>
              <a:rPr lang="en" sz="1900" i="1" dirty="0">
                <a:solidFill>
                  <a:schemeClr val="dk1"/>
                </a:solidFill>
              </a:rPr>
              <a:t>, they were multiplied.”</a:t>
            </a:r>
            <a:endParaRPr sz="1900" i="1" dirty="0">
              <a:solidFill>
                <a:schemeClr val="dk1"/>
              </a:solidFill>
            </a:endParaRPr>
          </a:p>
          <a:p>
            <a:pPr marL="457200" lvl="0" indent="-349250" algn="l" rtl="0">
              <a:spcBef>
                <a:spcPts val="0"/>
              </a:spcBef>
              <a:spcAft>
                <a:spcPts val="0"/>
              </a:spcAft>
              <a:buClr>
                <a:srgbClr val="FFFF00"/>
              </a:buClr>
              <a:buSzPts val="1900"/>
              <a:buChar char="●"/>
            </a:pPr>
            <a:r>
              <a:rPr lang="en" sz="1900" b="1" u="sng" dirty="0">
                <a:solidFill>
                  <a:srgbClr val="FFFF00"/>
                </a:solidFill>
              </a:rPr>
              <a:t>Rom.14:17</a:t>
            </a:r>
            <a:r>
              <a:rPr lang="en" sz="1900" b="1" dirty="0">
                <a:solidFill>
                  <a:schemeClr val="dk1"/>
                </a:solidFill>
              </a:rPr>
              <a:t> </a:t>
            </a:r>
            <a:r>
              <a:rPr lang="en" sz="1900" i="1" dirty="0">
                <a:solidFill>
                  <a:schemeClr val="dk1"/>
                </a:solidFill>
              </a:rPr>
              <a:t>“for the kingdom of God is not eating and drinking, but </a:t>
            </a:r>
            <a:r>
              <a:rPr lang="en" sz="1900" i="1" u="sng" dirty="0">
                <a:solidFill>
                  <a:schemeClr val="dk1"/>
                </a:solidFill>
              </a:rPr>
              <a:t>righteousness and peace and joy in the Holy Spirit</a:t>
            </a:r>
            <a:r>
              <a:rPr lang="en" sz="1900" i="1" dirty="0">
                <a:solidFill>
                  <a:schemeClr val="dk1"/>
                </a:solidFill>
              </a:rPr>
              <a:t>.</a:t>
            </a:r>
            <a:r>
              <a:rPr lang="en" sz="1900" dirty="0">
                <a:solidFill>
                  <a:schemeClr val="dk1"/>
                </a:solidFill>
              </a:rPr>
              <a:t>”</a:t>
            </a:r>
            <a:endParaRPr sz="1900" dirty="0">
              <a:solidFill>
                <a:schemeClr val="dk1"/>
              </a:solidFill>
            </a:endParaRPr>
          </a:p>
          <a:p>
            <a:pPr marL="457200" lvl="0" indent="-349250" algn="l" rtl="0">
              <a:spcBef>
                <a:spcPts val="0"/>
              </a:spcBef>
              <a:spcAft>
                <a:spcPts val="0"/>
              </a:spcAft>
              <a:buClr>
                <a:srgbClr val="FFFF00"/>
              </a:buClr>
              <a:buSzPts val="1900"/>
              <a:buChar char="●"/>
            </a:pPr>
            <a:r>
              <a:rPr lang="en" sz="1900" b="1" u="sng" dirty="0">
                <a:solidFill>
                  <a:srgbClr val="FFFF00"/>
                </a:solidFill>
              </a:rPr>
              <a:t>Rom.15:13</a:t>
            </a:r>
            <a:r>
              <a:rPr lang="en" sz="1900" b="1" dirty="0">
                <a:solidFill>
                  <a:schemeClr val="dk1"/>
                </a:solidFill>
              </a:rPr>
              <a:t> </a:t>
            </a:r>
            <a:r>
              <a:rPr lang="en" sz="1900" i="1" dirty="0">
                <a:solidFill>
                  <a:schemeClr val="dk1"/>
                </a:solidFill>
              </a:rPr>
              <a:t>“Now may the God of hope </a:t>
            </a:r>
            <a:r>
              <a:rPr lang="en" sz="1900" i="1" u="sng" dirty="0">
                <a:solidFill>
                  <a:schemeClr val="dk1"/>
                </a:solidFill>
              </a:rPr>
              <a:t>fill you with all joy and peace</a:t>
            </a:r>
            <a:r>
              <a:rPr lang="en" sz="1900" i="1" dirty="0">
                <a:solidFill>
                  <a:schemeClr val="dk1"/>
                </a:solidFill>
              </a:rPr>
              <a:t> in believing, so that you will </a:t>
            </a:r>
            <a:r>
              <a:rPr lang="en" sz="1900" i="1" u="sng" dirty="0">
                <a:solidFill>
                  <a:schemeClr val="dk1"/>
                </a:solidFill>
              </a:rPr>
              <a:t>abound in hope by the power of the Holy Spirit</a:t>
            </a:r>
            <a:r>
              <a:rPr lang="en" sz="1900" i="1" dirty="0">
                <a:solidFill>
                  <a:schemeClr val="dk1"/>
                </a:solidFill>
              </a:rPr>
              <a:t>.”</a:t>
            </a:r>
            <a:endParaRPr sz="1900" i="1" dirty="0">
              <a:solidFill>
                <a:schemeClr val="dk1"/>
              </a:solidFill>
            </a:endParaRPr>
          </a:p>
          <a:p>
            <a:pPr marL="457200" lvl="0" indent="-349250" algn="l" rtl="0">
              <a:spcBef>
                <a:spcPts val="0"/>
              </a:spcBef>
              <a:spcAft>
                <a:spcPts val="0"/>
              </a:spcAft>
              <a:buClr>
                <a:srgbClr val="FFFF00"/>
              </a:buClr>
              <a:buSzPts val="1900"/>
              <a:buChar char="●"/>
            </a:pPr>
            <a:r>
              <a:rPr lang="en" sz="1900" b="1" u="sng" dirty="0">
                <a:solidFill>
                  <a:srgbClr val="FFFF00"/>
                </a:solidFill>
              </a:rPr>
              <a:t>Eph.3:16</a:t>
            </a:r>
            <a:r>
              <a:rPr lang="en" sz="1900" b="1" dirty="0">
                <a:solidFill>
                  <a:schemeClr val="dk1"/>
                </a:solidFill>
              </a:rPr>
              <a:t> </a:t>
            </a:r>
            <a:r>
              <a:rPr lang="en" sz="1900" i="1" dirty="0">
                <a:solidFill>
                  <a:schemeClr val="dk1"/>
                </a:solidFill>
              </a:rPr>
              <a:t>“that He would grant you, according to the riches of His glory, to be </a:t>
            </a:r>
            <a:r>
              <a:rPr lang="en" sz="1900" i="1" u="sng" dirty="0">
                <a:solidFill>
                  <a:schemeClr val="dk1"/>
                </a:solidFill>
              </a:rPr>
              <a:t>strengthened with might through His Spirit in the inner man</a:t>
            </a:r>
            <a:r>
              <a:rPr lang="en" sz="1900" i="1" dirty="0">
                <a:solidFill>
                  <a:schemeClr val="dk1"/>
                </a:solidFill>
              </a:rPr>
              <a:t>,”</a:t>
            </a:r>
            <a:endParaRPr sz="1900" i="1" dirty="0">
              <a:solidFill>
                <a:schemeClr val="dk1"/>
              </a:solidFill>
            </a:endParaRPr>
          </a:p>
          <a:p>
            <a:pPr marL="457200" lvl="0" indent="-349250" algn="l" rtl="0">
              <a:spcBef>
                <a:spcPts val="0"/>
              </a:spcBef>
              <a:spcAft>
                <a:spcPts val="0"/>
              </a:spcAft>
              <a:buClr>
                <a:srgbClr val="FFFF00"/>
              </a:buClr>
              <a:buSzPts val="1900"/>
              <a:buChar char="●"/>
            </a:pPr>
            <a:r>
              <a:rPr lang="en" sz="1900" b="1" u="sng" dirty="0">
                <a:solidFill>
                  <a:srgbClr val="FFFF00"/>
                </a:solidFill>
              </a:rPr>
              <a:t>1 Thess.1:6</a:t>
            </a:r>
            <a:r>
              <a:rPr lang="en" sz="1900" b="1" dirty="0">
                <a:solidFill>
                  <a:schemeClr val="dk1"/>
                </a:solidFill>
              </a:rPr>
              <a:t> </a:t>
            </a:r>
            <a:r>
              <a:rPr lang="en" sz="1900" i="1" dirty="0">
                <a:solidFill>
                  <a:schemeClr val="dk1"/>
                </a:solidFill>
              </a:rPr>
              <a:t>“And you became followers of us and of the Lord, having received the word in much affliction, with</a:t>
            </a:r>
            <a:r>
              <a:rPr lang="en" sz="1900" i="1" u="sng" dirty="0">
                <a:solidFill>
                  <a:schemeClr val="dk1"/>
                </a:solidFill>
              </a:rPr>
              <a:t> joy of the Holy Spirit</a:t>
            </a:r>
            <a:r>
              <a:rPr lang="en" sz="1900" i="1" dirty="0">
                <a:solidFill>
                  <a:schemeClr val="dk1"/>
                </a:solidFill>
              </a:rPr>
              <a:t>,”</a:t>
            </a:r>
            <a:endParaRPr sz="1900" i="1" dirty="0">
              <a:solidFill>
                <a:schemeClr val="dk1"/>
              </a:solidFill>
            </a:endParaRPr>
          </a:p>
          <a:p>
            <a:pPr marL="457200" lvl="0" indent="-349250" algn="l" rtl="0">
              <a:spcBef>
                <a:spcPts val="0"/>
              </a:spcBef>
              <a:spcAft>
                <a:spcPts val="0"/>
              </a:spcAft>
              <a:buClr>
                <a:srgbClr val="00FFFF"/>
              </a:buClr>
              <a:buSzPts val="1900"/>
              <a:buChar char="●"/>
            </a:pPr>
            <a:r>
              <a:rPr lang="en" sz="1900" dirty="0">
                <a:solidFill>
                  <a:srgbClr val="00FFFF"/>
                </a:solidFill>
              </a:rPr>
              <a:t>I hope that these passages help us understand why we can have peace when the world says we should be distressed. </a:t>
            </a:r>
            <a:r>
              <a:rPr lang="en" sz="1900" dirty="0">
                <a:solidFill>
                  <a:schemeClr val="dk1"/>
                </a:solidFill>
              </a:rPr>
              <a:t> </a:t>
            </a:r>
            <a:r>
              <a:rPr lang="en" sz="1900" b="1" u="sng" dirty="0">
                <a:solidFill>
                  <a:srgbClr val="FFFF00"/>
                </a:solidFill>
              </a:rPr>
              <a:t>Phil.4:6-7</a:t>
            </a:r>
            <a:r>
              <a:rPr lang="en" sz="1900" b="1" dirty="0">
                <a:solidFill>
                  <a:schemeClr val="dk1"/>
                </a:solidFill>
              </a:rPr>
              <a:t> </a:t>
            </a:r>
            <a:r>
              <a:rPr lang="en" sz="1900" i="1" dirty="0">
                <a:solidFill>
                  <a:schemeClr val="dk1"/>
                </a:solidFill>
              </a:rPr>
              <a:t>“Be anxious for nothing, but </a:t>
            </a:r>
            <a:r>
              <a:rPr lang="en" sz="1900" i="1" u="sng" dirty="0">
                <a:solidFill>
                  <a:schemeClr val="dk1"/>
                </a:solidFill>
              </a:rPr>
              <a:t>in everything by prayer and supplication, with thanksgiving, let your requests be made known to God</a:t>
            </a:r>
            <a:r>
              <a:rPr lang="en" sz="1900" i="1" dirty="0">
                <a:solidFill>
                  <a:schemeClr val="dk1"/>
                </a:solidFill>
              </a:rPr>
              <a:t>; 7 and the peace of God, </a:t>
            </a:r>
            <a:r>
              <a:rPr lang="en" sz="1900" i="1" u="sng" dirty="0">
                <a:solidFill>
                  <a:schemeClr val="dk1"/>
                </a:solidFill>
              </a:rPr>
              <a:t>which surpasses all understanding</a:t>
            </a:r>
            <a:r>
              <a:rPr lang="en" sz="1900" i="1" dirty="0">
                <a:solidFill>
                  <a:schemeClr val="dk1"/>
                </a:solidFill>
              </a:rPr>
              <a:t>, will guard your hearts and minds through Christ Jesus.”</a:t>
            </a:r>
            <a:endParaRPr sz="1900" i="1" dirty="0">
              <a:solidFill>
                <a:schemeClr val="dk1"/>
              </a:solidFill>
            </a:endParaRPr>
          </a:p>
          <a:p>
            <a:pPr marL="457200" lvl="0" indent="0" algn="l" rtl="0">
              <a:spcBef>
                <a:spcPts val="0"/>
              </a:spcBef>
              <a:spcAft>
                <a:spcPts val="0"/>
              </a:spcAft>
              <a:buNone/>
            </a:pPr>
            <a:endParaRPr sz="2400" dirty="0">
              <a:solidFill>
                <a:schemeClr val="dk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1">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1">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91">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91">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91">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91">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95"/>
        <p:cNvGrpSpPr/>
        <p:nvPr/>
      </p:nvGrpSpPr>
      <p:grpSpPr>
        <a:xfrm>
          <a:off x="0" y="0"/>
          <a:ext cx="0" cy="0"/>
          <a:chOff x="0" y="0"/>
          <a:chExt cx="0" cy="0"/>
        </a:xfrm>
      </p:grpSpPr>
      <p:sp>
        <p:nvSpPr>
          <p:cNvPr id="96" name="Google Shape;96;p20"/>
          <p:cNvSpPr txBox="1">
            <a:spLocks noGrp="1"/>
          </p:cNvSpPr>
          <p:nvPr>
            <p:ph type="ctrTitle"/>
          </p:nvPr>
        </p:nvSpPr>
        <p:spPr>
          <a:xfrm>
            <a:off x="-131575" y="0"/>
            <a:ext cx="9389700" cy="5010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SzPts val="990"/>
              <a:buNone/>
            </a:pPr>
            <a:r>
              <a:rPr lang="en" sz="5000" b="1">
                <a:solidFill>
                  <a:srgbClr val="00FFFF"/>
                </a:solidFill>
              </a:rPr>
              <a:t>THE SPIRIT &amp; CHRISTIANS - 6</a:t>
            </a:r>
            <a:endParaRPr sz="6500">
              <a:solidFill>
                <a:srgbClr val="FFFF00"/>
              </a:solidFill>
            </a:endParaRPr>
          </a:p>
        </p:txBody>
      </p:sp>
      <p:sp>
        <p:nvSpPr>
          <p:cNvPr id="97" name="Google Shape;97;p20"/>
          <p:cNvSpPr txBox="1">
            <a:spLocks noGrp="1"/>
          </p:cNvSpPr>
          <p:nvPr>
            <p:ph type="subTitle" idx="1"/>
          </p:nvPr>
        </p:nvSpPr>
        <p:spPr>
          <a:xfrm>
            <a:off x="-184675" y="450550"/>
            <a:ext cx="9389700" cy="4693200"/>
          </a:xfrm>
          <a:prstGeom prst="rect">
            <a:avLst/>
          </a:prstGeom>
        </p:spPr>
        <p:txBody>
          <a:bodyPr spcFirstLastPara="1" wrap="square" lIns="91425" tIns="91425" rIns="91425" bIns="91425" anchor="t" anchorCtr="0">
            <a:noAutofit/>
          </a:bodyPr>
          <a:lstStyle/>
          <a:p>
            <a:pPr marL="457200" lvl="0" indent="-355600" algn="l" rtl="0">
              <a:spcBef>
                <a:spcPts val="0"/>
              </a:spcBef>
              <a:spcAft>
                <a:spcPts val="0"/>
              </a:spcAft>
              <a:buClr>
                <a:srgbClr val="FFFF00"/>
              </a:buClr>
              <a:buSzPts val="2000"/>
              <a:buChar char="●"/>
            </a:pPr>
            <a:r>
              <a:rPr lang="en" sz="2000" b="1" u="sng" dirty="0">
                <a:solidFill>
                  <a:srgbClr val="FFFF00"/>
                </a:solidFill>
              </a:rPr>
              <a:t>Gal.5:16-18</a:t>
            </a:r>
            <a:r>
              <a:rPr lang="en" sz="2000" b="1" dirty="0">
                <a:solidFill>
                  <a:schemeClr val="dk1"/>
                </a:solidFill>
              </a:rPr>
              <a:t> </a:t>
            </a:r>
            <a:r>
              <a:rPr lang="en" sz="2000" i="1" dirty="0">
                <a:solidFill>
                  <a:schemeClr val="dk1"/>
                </a:solidFill>
              </a:rPr>
              <a:t>“I say then: </a:t>
            </a:r>
            <a:r>
              <a:rPr lang="en" sz="2000" i="1" u="sng" dirty="0">
                <a:solidFill>
                  <a:schemeClr val="dk1"/>
                </a:solidFill>
              </a:rPr>
              <a:t>walk in the Spirit, and you shall not fulfill the lust of the flesh</a:t>
            </a:r>
            <a:r>
              <a:rPr lang="en" sz="2000" i="1" dirty="0">
                <a:solidFill>
                  <a:schemeClr val="dk1"/>
                </a:solidFill>
              </a:rPr>
              <a:t>. 17 For the flesh lusts against the Spirit, and the Spirit against the flesh; and these are contrary to one another, so that you do not do the things that you wish. 18 </a:t>
            </a:r>
            <a:r>
              <a:rPr lang="en" sz="2000" i="1" u="sng" dirty="0">
                <a:solidFill>
                  <a:schemeClr val="dk1"/>
                </a:solidFill>
              </a:rPr>
              <a:t>But if you are led by the Spirit</a:t>
            </a:r>
            <a:r>
              <a:rPr lang="en" sz="2000" i="1" dirty="0">
                <a:solidFill>
                  <a:schemeClr val="dk1"/>
                </a:solidFill>
              </a:rPr>
              <a:t>, you are not under the law.”</a:t>
            </a:r>
            <a:endParaRPr sz="2000" i="1" dirty="0">
              <a:solidFill>
                <a:schemeClr val="dk1"/>
              </a:solidFill>
            </a:endParaRPr>
          </a:p>
          <a:p>
            <a:pPr marL="457200" lvl="0" indent="-355600" algn="l" rtl="0">
              <a:spcBef>
                <a:spcPts val="0"/>
              </a:spcBef>
              <a:spcAft>
                <a:spcPts val="0"/>
              </a:spcAft>
              <a:buClr>
                <a:srgbClr val="FFFF00"/>
              </a:buClr>
              <a:buSzPts val="2000"/>
              <a:buChar char="●"/>
            </a:pPr>
            <a:r>
              <a:rPr lang="en" sz="2000" b="1" u="sng" dirty="0">
                <a:solidFill>
                  <a:srgbClr val="FFFF00"/>
                </a:solidFill>
              </a:rPr>
              <a:t>Rom.8:13-16</a:t>
            </a:r>
            <a:r>
              <a:rPr lang="en" sz="2000" b="1" dirty="0">
                <a:solidFill>
                  <a:schemeClr val="dk1"/>
                </a:solidFill>
              </a:rPr>
              <a:t> </a:t>
            </a:r>
            <a:r>
              <a:rPr lang="en" sz="2000" i="1" dirty="0">
                <a:solidFill>
                  <a:schemeClr val="dk1"/>
                </a:solidFill>
              </a:rPr>
              <a:t>“For if you live according to the flesh you will die; but </a:t>
            </a:r>
            <a:r>
              <a:rPr lang="en" sz="2000" i="1" u="sng" dirty="0">
                <a:solidFill>
                  <a:schemeClr val="dk1"/>
                </a:solidFill>
              </a:rPr>
              <a:t>if by the Spirit you put to death the deeds of the body, you will live</a:t>
            </a:r>
            <a:r>
              <a:rPr lang="en" sz="2000" i="1" dirty="0">
                <a:solidFill>
                  <a:schemeClr val="dk1"/>
                </a:solidFill>
              </a:rPr>
              <a:t>. 14 For as many as are </a:t>
            </a:r>
            <a:r>
              <a:rPr lang="en" sz="2000" i="1" u="sng" dirty="0">
                <a:solidFill>
                  <a:schemeClr val="dk1"/>
                </a:solidFill>
              </a:rPr>
              <a:t>led by the Spirit of God</a:t>
            </a:r>
            <a:r>
              <a:rPr lang="en" sz="2000" i="1" dirty="0">
                <a:solidFill>
                  <a:schemeClr val="dk1"/>
                </a:solidFill>
              </a:rPr>
              <a:t>, these are sons of God. 15 For you did not receive the spirit of bondage again to fear, but </a:t>
            </a:r>
            <a:r>
              <a:rPr lang="en" sz="2000" i="1" u="sng" dirty="0">
                <a:solidFill>
                  <a:schemeClr val="dk1"/>
                </a:solidFill>
              </a:rPr>
              <a:t>you received the Spirit of adoption</a:t>
            </a:r>
            <a:r>
              <a:rPr lang="en" sz="2000" i="1" dirty="0">
                <a:solidFill>
                  <a:schemeClr val="dk1"/>
                </a:solidFill>
              </a:rPr>
              <a:t> by whom we cry out, “Abba, Father.” 16 </a:t>
            </a:r>
            <a:r>
              <a:rPr lang="en" sz="2000" i="1" u="sng" dirty="0">
                <a:solidFill>
                  <a:schemeClr val="dk1"/>
                </a:solidFill>
              </a:rPr>
              <a:t>The Spirit Himself bears witness with our spirit that we are children of God</a:t>
            </a:r>
            <a:r>
              <a:rPr lang="en" sz="2000" i="1" dirty="0">
                <a:solidFill>
                  <a:schemeClr val="dk1"/>
                </a:solidFill>
              </a:rPr>
              <a:t>,”)</a:t>
            </a:r>
            <a:endParaRPr sz="2000" i="1" dirty="0">
              <a:solidFill>
                <a:schemeClr val="dk1"/>
              </a:solidFill>
            </a:endParaRPr>
          </a:p>
          <a:p>
            <a:pPr marL="457200" lvl="0" indent="-355600" algn="l" rtl="0">
              <a:spcBef>
                <a:spcPts val="0"/>
              </a:spcBef>
              <a:spcAft>
                <a:spcPts val="0"/>
              </a:spcAft>
              <a:buClr>
                <a:srgbClr val="00FFFF"/>
              </a:buClr>
              <a:buSzPts val="2000"/>
              <a:buChar char="●"/>
            </a:pPr>
            <a:r>
              <a:rPr lang="en" sz="2000" dirty="0">
                <a:solidFill>
                  <a:srgbClr val="00FFFF"/>
                </a:solidFill>
              </a:rPr>
              <a:t>The Holy Spirit “leads” us to study the divine instructions from God that He inspired those authors to write down.  It is only by humbly learning and then submitting to those teachings that we can 1) Learn how to become Christians, and 2) Continue to live productive lives of faithful service to God.  If we reject those teachings then we will succumb to the desires of our flesh and be lost.</a:t>
            </a:r>
            <a:endParaRPr sz="2000" dirty="0">
              <a:solidFill>
                <a:srgbClr val="00FFFF"/>
              </a:solidFill>
            </a:endParaRPr>
          </a:p>
          <a:p>
            <a:pPr marL="457200" lvl="0" indent="0" algn="l" rtl="0">
              <a:spcBef>
                <a:spcPts val="0"/>
              </a:spcBef>
              <a:spcAft>
                <a:spcPts val="0"/>
              </a:spcAft>
              <a:buNone/>
            </a:pPr>
            <a:endParaRPr sz="2500" dirty="0">
              <a:solidFill>
                <a:schemeClr val="dk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7">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97">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01"/>
        <p:cNvGrpSpPr/>
        <p:nvPr/>
      </p:nvGrpSpPr>
      <p:grpSpPr>
        <a:xfrm>
          <a:off x="0" y="0"/>
          <a:ext cx="0" cy="0"/>
          <a:chOff x="0" y="0"/>
          <a:chExt cx="0" cy="0"/>
        </a:xfrm>
      </p:grpSpPr>
      <p:sp>
        <p:nvSpPr>
          <p:cNvPr id="102" name="Google Shape;102;p21"/>
          <p:cNvSpPr txBox="1">
            <a:spLocks noGrp="1"/>
          </p:cNvSpPr>
          <p:nvPr>
            <p:ph type="ctrTitle"/>
          </p:nvPr>
        </p:nvSpPr>
        <p:spPr>
          <a:xfrm>
            <a:off x="-131575" y="0"/>
            <a:ext cx="9389700" cy="5010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SzPts val="990"/>
              <a:buNone/>
            </a:pPr>
            <a:r>
              <a:rPr lang="en" sz="4800" b="1">
                <a:solidFill>
                  <a:srgbClr val="00FFFF"/>
                </a:solidFill>
              </a:rPr>
              <a:t>WHAT ABOUT “INDWELLING”?</a:t>
            </a:r>
            <a:endParaRPr sz="6300">
              <a:solidFill>
                <a:srgbClr val="FFFF00"/>
              </a:solidFill>
            </a:endParaRPr>
          </a:p>
        </p:txBody>
      </p:sp>
      <p:sp>
        <p:nvSpPr>
          <p:cNvPr id="103" name="Google Shape;103;p21"/>
          <p:cNvSpPr txBox="1">
            <a:spLocks noGrp="1"/>
          </p:cNvSpPr>
          <p:nvPr>
            <p:ph type="subTitle" idx="1"/>
          </p:nvPr>
        </p:nvSpPr>
        <p:spPr>
          <a:xfrm>
            <a:off x="-184675" y="368150"/>
            <a:ext cx="9389700" cy="4775700"/>
          </a:xfrm>
          <a:prstGeom prst="rect">
            <a:avLst/>
          </a:prstGeom>
        </p:spPr>
        <p:txBody>
          <a:bodyPr spcFirstLastPara="1" wrap="square" lIns="91425" tIns="91425" rIns="91425" bIns="91425" anchor="t" anchorCtr="0">
            <a:noAutofit/>
          </a:bodyPr>
          <a:lstStyle/>
          <a:p>
            <a:pPr marL="457200" lvl="0" indent="-355600" algn="l" rtl="0">
              <a:spcBef>
                <a:spcPts val="0"/>
              </a:spcBef>
              <a:spcAft>
                <a:spcPts val="0"/>
              </a:spcAft>
              <a:buClr>
                <a:srgbClr val="00FFFF"/>
              </a:buClr>
              <a:buSzPts val="2000"/>
              <a:buChar char="●"/>
            </a:pPr>
            <a:r>
              <a:rPr lang="en" sz="2000" u="sng" dirty="0">
                <a:solidFill>
                  <a:srgbClr val="00FFFF"/>
                </a:solidFill>
              </a:rPr>
              <a:t>Question:</a:t>
            </a:r>
            <a:r>
              <a:rPr lang="en" sz="2000" dirty="0">
                <a:solidFill>
                  <a:srgbClr val="FFFF00"/>
                </a:solidFill>
              </a:rPr>
              <a:t>  Does the bible teach that all faithful Christians have the Holy Spirit in them?  Let’s just see what the scriptures say, shall we?</a:t>
            </a:r>
            <a:endParaRPr sz="2000" dirty="0">
              <a:solidFill>
                <a:srgbClr val="FFFF00"/>
              </a:solidFill>
            </a:endParaRPr>
          </a:p>
          <a:p>
            <a:pPr marL="457200" lvl="0" indent="-355600" algn="l" rtl="0">
              <a:spcBef>
                <a:spcPts val="0"/>
              </a:spcBef>
              <a:spcAft>
                <a:spcPts val="0"/>
              </a:spcAft>
              <a:buClr>
                <a:srgbClr val="FFFF00"/>
              </a:buClr>
              <a:buSzPts val="2000"/>
              <a:buChar char="●"/>
            </a:pPr>
            <a:r>
              <a:rPr lang="en" sz="2000" i="1" dirty="0">
                <a:solidFill>
                  <a:schemeClr val="dk1"/>
                </a:solidFill>
              </a:rPr>
              <a:t>“His Spirit who dwells in you”</a:t>
            </a:r>
            <a:r>
              <a:rPr lang="en" sz="2000" dirty="0">
                <a:solidFill>
                  <a:schemeClr val="tx1"/>
                </a:solidFill>
              </a:rPr>
              <a:t>. </a:t>
            </a:r>
            <a:r>
              <a:rPr lang="en" sz="2000" dirty="0">
                <a:solidFill>
                  <a:srgbClr val="FFFF00"/>
                </a:solidFill>
              </a:rPr>
              <a:t> </a:t>
            </a:r>
            <a:r>
              <a:rPr lang="en" sz="2000" b="1" u="sng" dirty="0">
                <a:solidFill>
                  <a:srgbClr val="FFFF00"/>
                </a:solidFill>
              </a:rPr>
              <a:t>Rom.8:11</a:t>
            </a:r>
            <a:endParaRPr sz="2000" b="1" u="sng" dirty="0">
              <a:solidFill>
                <a:srgbClr val="FFFF00"/>
              </a:solidFill>
            </a:endParaRPr>
          </a:p>
          <a:p>
            <a:pPr marL="457200" lvl="0" indent="-355600" algn="l" rtl="0">
              <a:spcBef>
                <a:spcPts val="0"/>
              </a:spcBef>
              <a:spcAft>
                <a:spcPts val="0"/>
              </a:spcAft>
              <a:buClr>
                <a:srgbClr val="FFFF00"/>
              </a:buClr>
              <a:buSzPts val="2000"/>
              <a:buChar char="●"/>
            </a:pPr>
            <a:r>
              <a:rPr lang="en" sz="2000" i="1" dirty="0">
                <a:solidFill>
                  <a:schemeClr val="dk1"/>
                </a:solidFill>
              </a:rPr>
              <a:t>“how much more will your heavenly Father give the Holy Spirit to those who ask Him?” </a:t>
            </a:r>
            <a:r>
              <a:rPr lang="en" sz="2000" dirty="0">
                <a:solidFill>
                  <a:srgbClr val="FFFF00"/>
                </a:solidFill>
              </a:rPr>
              <a:t> </a:t>
            </a:r>
            <a:r>
              <a:rPr lang="en" sz="2000" b="1" u="sng" dirty="0">
                <a:solidFill>
                  <a:srgbClr val="FFFF00"/>
                </a:solidFill>
              </a:rPr>
              <a:t>Lk.11:13</a:t>
            </a:r>
            <a:endParaRPr sz="2000" b="1" u="sng" dirty="0">
              <a:solidFill>
                <a:srgbClr val="FFFF00"/>
              </a:solidFill>
            </a:endParaRPr>
          </a:p>
          <a:p>
            <a:pPr marL="457200" lvl="0" indent="-355600" algn="l" rtl="0">
              <a:spcBef>
                <a:spcPts val="0"/>
              </a:spcBef>
              <a:spcAft>
                <a:spcPts val="0"/>
              </a:spcAft>
              <a:buClr>
                <a:srgbClr val="FFFF00"/>
              </a:buClr>
              <a:buSzPts val="2000"/>
              <a:buChar char="●"/>
            </a:pPr>
            <a:r>
              <a:rPr lang="en" sz="2000" i="1" dirty="0">
                <a:solidFill>
                  <a:schemeClr val="dk1"/>
                </a:solidFill>
              </a:rPr>
              <a:t>“But this He spoke concerning the Spirit, whom those believing in Him would receive,”</a:t>
            </a:r>
            <a:r>
              <a:rPr lang="en" sz="2000" dirty="0">
                <a:solidFill>
                  <a:srgbClr val="FFFF00"/>
                </a:solidFill>
              </a:rPr>
              <a:t> </a:t>
            </a:r>
            <a:r>
              <a:rPr lang="en" sz="2000" b="1" u="sng" dirty="0">
                <a:solidFill>
                  <a:srgbClr val="FFFF00"/>
                </a:solidFill>
              </a:rPr>
              <a:t>Jn.7:39</a:t>
            </a:r>
            <a:endParaRPr sz="2000" b="1" u="sng" dirty="0">
              <a:solidFill>
                <a:srgbClr val="FFFF00"/>
              </a:solidFill>
            </a:endParaRPr>
          </a:p>
          <a:p>
            <a:pPr marL="457200" lvl="0" indent="-355600" algn="l" rtl="0">
              <a:spcBef>
                <a:spcPts val="0"/>
              </a:spcBef>
              <a:spcAft>
                <a:spcPts val="0"/>
              </a:spcAft>
              <a:buClr>
                <a:srgbClr val="FFFF00"/>
              </a:buClr>
              <a:buSzPts val="2000"/>
              <a:buChar char="●"/>
            </a:pPr>
            <a:r>
              <a:rPr lang="en" sz="2000" i="1" dirty="0">
                <a:solidFill>
                  <a:schemeClr val="dk1"/>
                </a:solidFill>
              </a:rPr>
              <a:t>“the Holy Spirit whom God has given to those who obey Him.”</a:t>
            </a:r>
            <a:r>
              <a:rPr lang="en" sz="2000" dirty="0">
                <a:solidFill>
                  <a:srgbClr val="FFFF00"/>
                </a:solidFill>
              </a:rPr>
              <a:t>  </a:t>
            </a:r>
            <a:r>
              <a:rPr lang="en" sz="2000" b="1" u="sng" dirty="0">
                <a:solidFill>
                  <a:srgbClr val="FFFF00"/>
                </a:solidFill>
              </a:rPr>
              <a:t>Acts 5:32</a:t>
            </a:r>
            <a:endParaRPr sz="2000" b="1" u="sng" dirty="0">
              <a:solidFill>
                <a:srgbClr val="FFFF00"/>
              </a:solidFill>
            </a:endParaRPr>
          </a:p>
          <a:p>
            <a:pPr marL="457200" lvl="0" indent="-355600" algn="l" rtl="0">
              <a:spcBef>
                <a:spcPts val="0"/>
              </a:spcBef>
              <a:spcAft>
                <a:spcPts val="0"/>
              </a:spcAft>
              <a:buClr>
                <a:srgbClr val="FFFF00"/>
              </a:buClr>
              <a:buSzPts val="2000"/>
              <a:buChar char="●"/>
            </a:pPr>
            <a:r>
              <a:rPr lang="en" sz="2000" i="1" dirty="0">
                <a:solidFill>
                  <a:schemeClr val="dk1"/>
                </a:solidFill>
              </a:rPr>
              <a:t>“poured out within our hearts through the Holy Spirit who was given to us.”</a:t>
            </a:r>
            <a:r>
              <a:rPr lang="en" sz="2000" dirty="0">
                <a:solidFill>
                  <a:srgbClr val="FFFF00"/>
                </a:solidFill>
              </a:rPr>
              <a:t>  </a:t>
            </a:r>
            <a:r>
              <a:rPr lang="en" sz="2000" b="1" u="sng" dirty="0">
                <a:solidFill>
                  <a:srgbClr val="FFFF00"/>
                </a:solidFill>
              </a:rPr>
              <a:t>Rom.5:5</a:t>
            </a:r>
            <a:endParaRPr sz="2000" b="1" u="sng" dirty="0">
              <a:solidFill>
                <a:srgbClr val="FFFF00"/>
              </a:solidFill>
            </a:endParaRPr>
          </a:p>
          <a:p>
            <a:pPr marL="457200" lvl="0" indent="-355600" algn="l" rtl="0">
              <a:spcBef>
                <a:spcPts val="0"/>
              </a:spcBef>
              <a:spcAft>
                <a:spcPts val="0"/>
              </a:spcAft>
              <a:buClr>
                <a:srgbClr val="FFFF00"/>
              </a:buClr>
              <a:buSzPts val="2000"/>
              <a:buChar char="●"/>
            </a:pPr>
            <a:r>
              <a:rPr lang="en" sz="2000" i="1" dirty="0">
                <a:solidFill>
                  <a:schemeClr val="dk1"/>
                </a:solidFill>
              </a:rPr>
              <a:t>“Or do you not know that your body is the temple of the Holy Spirit who is in you, whom you have from God, and you are not your own?”</a:t>
            </a:r>
            <a:r>
              <a:rPr lang="en" sz="2000" dirty="0">
                <a:solidFill>
                  <a:srgbClr val="FFFF00"/>
                </a:solidFill>
              </a:rPr>
              <a:t>  </a:t>
            </a:r>
            <a:r>
              <a:rPr lang="en" sz="2000" b="1" u="sng" dirty="0">
                <a:solidFill>
                  <a:srgbClr val="FFFF00"/>
                </a:solidFill>
              </a:rPr>
              <a:t>1 Cor.6:19</a:t>
            </a:r>
            <a:endParaRPr sz="2000" b="1" u="sng" dirty="0">
              <a:solidFill>
                <a:srgbClr val="FFFF00"/>
              </a:solidFill>
            </a:endParaRPr>
          </a:p>
          <a:p>
            <a:pPr marL="457200" lvl="0" indent="-355600" algn="l" rtl="0">
              <a:spcBef>
                <a:spcPts val="0"/>
              </a:spcBef>
              <a:spcAft>
                <a:spcPts val="0"/>
              </a:spcAft>
              <a:buClr>
                <a:srgbClr val="FFFF00"/>
              </a:buClr>
              <a:buSzPts val="2000"/>
              <a:buChar char="●"/>
            </a:pPr>
            <a:r>
              <a:rPr lang="en" sz="2000" i="1" dirty="0">
                <a:solidFill>
                  <a:schemeClr val="dk1"/>
                </a:solidFill>
              </a:rPr>
              <a:t>“God has sent forth the Spirit of His Son into your hearts, crying out, “Abba, Father!”</a:t>
            </a:r>
            <a:r>
              <a:rPr lang="en" sz="2000" dirty="0">
                <a:solidFill>
                  <a:srgbClr val="FFFF00"/>
                </a:solidFill>
              </a:rPr>
              <a:t>  </a:t>
            </a:r>
            <a:r>
              <a:rPr lang="en" sz="2000" b="1" u="sng" dirty="0">
                <a:solidFill>
                  <a:srgbClr val="FFFF00"/>
                </a:solidFill>
              </a:rPr>
              <a:t>Gal.4:6</a:t>
            </a:r>
            <a:endParaRPr sz="2000" b="1" u="sng" dirty="0">
              <a:solidFill>
                <a:srgbClr val="FFFF00"/>
              </a:solidFill>
            </a:endParaRPr>
          </a:p>
          <a:p>
            <a:pPr marL="457200" lvl="0" indent="-355600" algn="l" rtl="0">
              <a:spcBef>
                <a:spcPts val="0"/>
              </a:spcBef>
              <a:spcAft>
                <a:spcPts val="0"/>
              </a:spcAft>
              <a:buClr>
                <a:srgbClr val="FFFF00"/>
              </a:buClr>
              <a:buSzPts val="2000"/>
              <a:buChar char="●"/>
            </a:pPr>
            <a:r>
              <a:rPr lang="en" sz="2000" i="1" dirty="0">
                <a:solidFill>
                  <a:schemeClr val="dk1"/>
                </a:solidFill>
              </a:rPr>
              <a:t>“but God, who has also given us His Holy Spirit.”</a:t>
            </a:r>
            <a:r>
              <a:rPr lang="en" sz="2000" dirty="0">
                <a:solidFill>
                  <a:srgbClr val="FFFF00"/>
                </a:solidFill>
              </a:rPr>
              <a:t> </a:t>
            </a:r>
            <a:r>
              <a:rPr lang="en" sz="2000" b="1" u="sng" dirty="0">
                <a:solidFill>
                  <a:srgbClr val="FFFF00"/>
                </a:solidFill>
              </a:rPr>
              <a:t>1 Thess.4:8</a:t>
            </a:r>
            <a:endParaRPr sz="2000" b="1" u="sng" dirty="0">
              <a:solidFill>
                <a:srgbClr val="FFFF00"/>
              </a:solidFill>
            </a:endParaRPr>
          </a:p>
          <a:p>
            <a:pPr marL="457200" lvl="0" indent="0" algn="l" rtl="0">
              <a:spcBef>
                <a:spcPts val="0"/>
              </a:spcBef>
              <a:spcAft>
                <a:spcPts val="0"/>
              </a:spcAft>
              <a:buNone/>
            </a:pPr>
            <a:endParaRPr sz="2500" dirty="0">
              <a:solidFill>
                <a:schemeClr val="dk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0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0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0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03">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03">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10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Simple Dark">
  <a:themeElements>
    <a:clrScheme name="Simple Dark">
      <a:dk1>
        <a:srgbClr val="FFFFFF"/>
      </a:dk1>
      <a:lt1>
        <a:srgbClr val="212121"/>
      </a:lt1>
      <a:dk2>
        <a:srgbClr val="303030"/>
      </a:dk2>
      <a:lt2>
        <a:srgbClr val="ADADAD"/>
      </a:lt2>
      <a:accent1>
        <a:srgbClr val="009688"/>
      </a:accent1>
      <a:accent2>
        <a:srgbClr val="EEEEEE"/>
      </a:accent2>
      <a:accent3>
        <a:srgbClr val="78909C"/>
      </a:accent3>
      <a:accent4>
        <a:srgbClr val="FFAB40"/>
      </a:accent4>
      <a:accent5>
        <a:srgbClr val="4DD0E1"/>
      </a:accent5>
      <a:accent6>
        <a:srgbClr val="EEFF41"/>
      </a:accent6>
      <a:hlink>
        <a:srgbClr val="4DD0E1"/>
      </a:hlink>
      <a:folHlink>
        <a:srgbClr val="4DD0E1"/>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41</TotalTime>
  <Words>3903</Words>
  <Application>Microsoft Office PowerPoint</Application>
  <PresentationFormat>On-screen Show (16:9)</PresentationFormat>
  <Paragraphs>99</Paragraphs>
  <Slides>18</Slides>
  <Notes>18</Notes>
  <HiddenSlides>0</HiddenSlides>
  <MMClips>0</MMClips>
  <ScaleCrop>false</ScaleCrop>
  <HeadingPairs>
    <vt:vector size="6" baseType="variant">
      <vt:variant>
        <vt:lpstr>Fonts Used</vt:lpstr>
      </vt:variant>
      <vt:variant>
        <vt:i4>1</vt:i4>
      </vt:variant>
      <vt:variant>
        <vt:lpstr>Theme</vt:lpstr>
      </vt:variant>
      <vt:variant>
        <vt:i4>1</vt:i4>
      </vt:variant>
      <vt:variant>
        <vt:lpstr>Slide Titles</vt:lpstr>
      </vt:variant>
      <vt:variant>
        <vt:i4>18</vt:i4>
      </vt:variant>
    </vt:vector>
  </HeadingPairs>
  <TitlesOfParts>
    <vt:vector size="20" baseType="lpstr">
      <vt:lpstr>Arial</vt:lpstr>
      <vt:lpstr>Simple Dark</vt:lpstr>
      <vt:lpstr>THE FORGOTTEN GOD:</vt:lpstr>
      <vt:lpstr>THE SPIRIT’S RELATION TO GOD </vt:lpstr>
      <vt:lpstr>THE SPIRIT AND CHRISTIANS</vt:lpstr>
      <vt:lpstr>THE SPIRIT &amp; CHRISTIANS - 2</vt:lpstr>
      <vt:lpstr>THE SPIRIT &amp; CHRISTIANS - 3</vt:lpstr>
      <vt:lpstr>THE SPIRIT &amp; CHRISTIANS - 4</vt:lpstr>
      <vt:lpstr>THE SPIRIT &amp; CHRISTIANS - 5</vt:lpstr>
      <vt:lpstr>THE SPIRIT &amp; CHRISTIANS - 6</vt:lpstr>
      <vt:lpstr>WHAT ABOUT “INDWELLING”?</vt:lpstr>
      <vt:lpstr>WHAT ABOUT “INDWELLING”? - 2</vt:lpstr>
      <vt:lpstr>WHO ELSE DWELLS IN US?</vt:lpstr>
      <vt:lpstr>WE SING ABOUT THIS!</vt:lpstr>
      <vt:lpstr>The BIG question - HOW?</vt:lpstr>
      <vt:lpstr>Is it OK for us to have help?</vt:lpstr>
      <vt:lpstr>DO THESE!</vt:lpstr>
      <vt:lpstr>DON’T DO THESE!</vt:lpstr>
      <vt:lpstr>Could “THE GIFT” be that simple?</vt:lpstr>
      <vt:lpstr>APPLYING WHAT WE’VE LEARNED</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FORGOTTEN GOD:</dc:title>
  <dc:creator>Eric Bridge</dc:creator>
  <cp:lastModifiedBy>Eric Bridge</cp:lastModifiedBy>
  <cp:revision>7</cp:revision>
  <dcterms:modified xsi:type="dcterms:W3CDTF">2026-07-05T04:16:59Z</dcterms:modified>
</cp:coreProperties>
</file>