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9a62bbb045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9a62bbb045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9a62bbb045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9a62bbb045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9a62bbb045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9a62bbb045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9a62bbb045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9a62bbb045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9a62bbb045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9a62bbb045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9a62bbb045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9a62bbb045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9a62bbb045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9a62bbb045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9a62bbb045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9a62bbb045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9a62bbb045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9a62bbb045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70275" y="0"/>
            <a:ext cx="9310200" cy="1266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Jesus is GOD - Part Two.</a:t>
            </a:r>
            <a:endParaRPr sz="5000" b="1">
              <a:solidFill>
                <a:srgbClr val="00FFFF"/>
              </a:solidFill>
            </a:endParaRPr>
          </a:p>
          <a:p>
            <a:pPr marL="0" lvl="0" indent="0" algn="ctr" rtl="0">
              <a:spcBef>
                <a:spcPts val="0"/>
              </a:spcBef>
              <a:spcAft>
                <a:spcPts val="0"/>
              </a:spcAft>
              <a:buNone/>
            </a:pPr>
            <a:r>
              <a:rPr lang="en" sz="5000" b="1">
                <a:solidFill>
                  <a:srgbClr val="00FFFF"/>
                </a:solidFill>
              </a:rPr>
              <a:t>7 - JESUS WAS PRAYED TO</a:t>
            </a:r>
            <a:endParaRPr sz="5000" b="1">
              <a:solidFill>
                <a:srgbClr val="00FFFF"/>
              </a:solidFill>
            </a:endParaRPr>
          </a:p>
        </p:txBody>
      </p:sp>
      <p:sp>
        <p:nvSpPr>
          <p:cNvPr id="55" name="Google Shape;55;p13"/>
          <p:cNvSpPr txBox="1">
            <a:spLocks noGrp="1"/>
          </p:cNvSpPr>
          <p:nvPr>
            <p:ph type="subTitle" idx="1"/>
          </p:nvPr>
        </p:nvSpPr>
        <p:spPr>
          <a:xfrm>
            <a:off x="-161625" y="1266300"/>
            <a:ext cx="9359400" cy="3877200"/>
          </a:xfrm>
          <a:prstGeom prst="rect">
            <a:avLst/>
          </a:prstGeom>
        </p:spPr>
        <p:txBody>
          <a:bodyPr spcFirstLastPara="1" wrap="square" lIns="91425" tIns="91425" rIns="91425" bIns="91425" anchor="t" anchorCtr="0">
            <a:noAutofit/>
          </a:bodyPr>
          <a:lstStyle/>
          <a:p>
            <a:pPr marL="457200" lvl="0" indent="-361950" algn="l" rtl="0">
              <a:lnSpc>
                <a:spcPct val="90000"/>
              </a:lnSpc>
              <a:spcBef>
                <a:spcPts val="0"/>
              </a:spcBef>
              <a:spcAft>
                <a:spcPts val="0"/>
              </a:spcAft>
              <a:buClr>
                <a:srgbClr val="FFFF00"/>
              </a:buClr>
              <a:buSzPts val="2100"/>
              <a:buChar char="●"/>
            </a:pPr>
            <a:r>
              <a:rPr lang="en" sz="2100">
                <a:solidFill>
                  <a:srgbClr val="FFFF00"/>
                </a:solidFill>
              </a:rPr>
              <a:t>The “general pattern’ is that God the Father is prayed to, (i.e. </a:t>
            </a:r>
            <a:r>
              <a:rPr lang="en" sz="2100" u="sng">
                <a:solidFill>
                  <a:srgbClr val="FFFF00"/>
                </a:solidFill>
              </a:rPr>
              <a:t>Matt.6:9</a:t>
            </a:r>
            <a:r>
              <a:rPr lang="en" sz="2100">
                <a:solidFill>
                  <a:srgbClr val="FFFF00"/>
                </a:solidFill>
              </a:rPr>
              <a:t>), but we also see cases where Jesus’ own devout followers prayed to Him, and were even instructed to do so!  In like manner, we sing songs to Him.</a:t>
            </a:r>
            <a:endParaRPr sz="2100">
              <a:solidFill>
                <a:srgbClr val="FFFF00"/>
              </a:solidFill>
            </a:endParaRPr>
          </a:p>
          <a:p>
            <a:pPr marL="457200" lvl="0" indent="-361950" algn="l" rtl="0">
              <a:lnSpc>
                <a:spcPct val="90000"/>
              </a:lnSpc>
              <a:spcBef>
                <a:spcPts val="0"/>
              </a:spcBef>
              <a:spcAft>
                <a:spcPts val="0"/>
              </a:spcAft>
              <a:buClr>
                <a:srgbClr val="FFFF00"/>
              </a:buClr>
              <a:buSzPts val="2100"/>
              <a:buChar char="●"/>
            </a:pPr>
            <a:r>
              <a:rPr lang="en" sz="2100">
                <a:solidFill>
                  <a:srgbClr val="FFFF00"/>
                </a:solidFill>
              </a:rPr>
              <a:t>Jesus to His apostles, the night before before He was killed. </a:t>
            </a:r>
            <a:r>
              <a:rPr lang="en" sz="2100" u="sng">
                <a:solidFill>
                  <a:srgbClr val="FFFF00"/>
                </a:solidFill>
              </a:rPr>
              <a:t>Jn.14:14</a:t>
            </a:r>
            <a:r>
              <a:rPr lang="en" sz="2100"/>
              <a:t> </a:t>
            </a:r>
            <a:r>
              <a:rPr lang="en" sz="2100">
                <a:solidFill>
                  <a:srgbClr val="00FFFF"/>
                </a:solidFill>
              </a:rPr>
              <a:t>(NASB95)</a:t>
            </a:r>
            <a:r>
              <a:rPr lang="en" sz="2100"/>
              <a:t> </a:t>
            </a:r>
            <a:r>
              <a:rPr lang="en" sz="2100" i="1">
                <a:solidFill>
                  <a:schemeClr val="dk1"/>
                </a:solidFill>
              </a:rPr>
              <a:t>“If you ask </a:t>
            </a:r>
            <a:r>
              <a:rPr lang="en" sz="2100" i="1" u="sng">
                <a:solidFill>
                  <a:schemeClr val="dk1"/>
                </a:solidFill>
              </a:rPr>
              <a:t>Me</a:t>
            </a:r>
            <a:r>
              <a:rPr lang="en" sz="2100" i="1">
                <a:solidFill>
                  <a:schemeClr val="dk1"/>
                </a:solidFill>
              </a:rPr>
              <a:t> anything in My name, </a:t>
            </a:r>
            <a:r>
              <a:rPr lang="en" sz="2100" i="1" u="sng">
                <a:solidFill>
                  <a:schemeClr val="dk1"/>
                </a:solidFill>
              </a:rPr>
              <a:t>I</a:t>
            </a:r>
            <a:r>
              <a:rPr lang="en" sz="2100" i="1">
                <a:solidFill>
                  <a:schemeClr val="dk1"/>
                </a:solidFill>
              </a:rPr>
              <a:t> will do it.”</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a:solidFill>
                  <a:srgbClr val="FFFF00"/>
                </a:solidFill>
              </a:rPr>
              <a:t>Stephen.  </a:t>
            </a:r>
            <a:r>
              <a:rPr lang="en" sz="2100" u="sng">
                <a:solidFill>
                  <a:srgbClr val="FFFF00"/>
                </a:solidFill>
              </a:rPr>
              <a:t>Acts 7:59</a:t>
            </a:r>
            <a:r>
              <a:rPr lang="en" sz="2100"/>
              <a:t> </a:t>
            </a:r>
            <a:r>
              <a:rPr lang="en" sz="2100" i="1">
                <a:solidFill>
                  <a:schemeClr val="dk1"/>
                </a:solidFill>
              </a:rPr>
              <a:t>“They went on stoning Stephen as </a:t>
            </a:r>
            <a:r>
              <a:rPr lang="en" sz="2100" i="1" u="sng">
                <a:solidFill>
                  <a:schemeClr val="dk1"/>
                </a:solidFill>
              </a:rPr>
              <a:t>he called on the Lord</a:t>
            </a:r>
            <a:r>
              <a:rPr lang="en" sz="2100" i="1">
                <a:solidFill>
                  <a:schemeClr val="dk1"/>
                </a:solidFill>
              </a:rPr>
              <a:t> and said, “</a:t>
            </a:r>
            <a:r>
              <a:rPr lang="en" sz="2100" i="1" u="sng">
                <a:solidFill>
                  <a:schemeClr val="dk1"/>
                </a:solidFill>
              </a:rPr>
              <a:t>Lord Jesus, receive my spirit</a:t>
            </a:r>
            <a:r>
              <a:rPr lang="en" sz="2100" i="1">
                <a:solidFill>
                  <a:schemeClr val="dk1"/>
                </a:solidFill>
              </a:rPr>
              <a:t>!”</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a:solidFill>
                  <a:srgbClr val="FFFF00"/>
                </a:solidFill>
              </a:rPr>
              <a:t>Christians.  </a:t>
            </a:r>
            <a:r>
              <a:rPr lang="en" sz="2100" u="sng">
                <a:solidFill>
                  <a:srgbClr val="FFFF00"/>
                </a:solidFill>
              </a:rPr>
              <a:t>1 Cor.1:2b</a:t>
            </a:r>
            <a:r>
              <a:rPr lang="en" sz="2100"/>
              <a:t> </a:t>
            </a:r>
            <a:r>
              <a:rPr lang="en" sz="2100" i="1">
                <a:solidFill>
                  <a:schemeClr val="dk1"/>
                </a:solidFill>
              </a:rPr>
              <a:t>“... with all who in every place </a:t>
            </a:r>
            <a:r>
              <a:rPr lang="en" sz="2100" i="1" u="sng">
                <a:solidFill>
                  <a:schemeClr val="dk1"/>
                </a:solidFill>
              </a:rPr>
              <a:t>call on the name of our Lord Jesus Christ</a:t>
            </a:r>
            <a:r>
              <a:rPr lang="en" sz="2100" i="1">
                <a:solidFill>
                  <a:schemeClr val="dk1"/>
                </a:solidFill>
              </a:rPr>
              <a:t>, their Lord and ours:”</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a:solidFill>
                  <a:srgbClr val="FFFF00"/>
                </a:solidFill>
              </a:rPr>
              <a:t>The apostle Paul.  </a:t>
            </a:r>
            <a:r>
              <a:rPr lang="en" sz="2100" u="sng">
                <a:solidFill>
                  <a:srgbClr val="FFFF00"/>
                </a:solidFill>
              </a:rPr>
              <a:t>1 Cor.16:22</a:t>
            </a:r>
            <a:r>
              <a:rPr lang="en" sz="2100"/>
              <a:t> </a:t>
            </a:r>
            <a:r>
              <a:rPr lang="en" sz="2100" i="1">
                <a:solidFill>
                  <a:schemeClr val="dk1"/>
                </a:solidFill>
              </a:rPr>
              <a:t>“If anyone does not love </a:t>
            </a:r>
            <a:r>
              <a:rPr lang="en" sz="2100" i="1" u="sng">
                <a:solidFill>
                  <a:schemeClr val="dk1"/>
                </a:solidFill>
              </a:rPr>
              <a:t>the Lord Jesus Christ</a:t>
            </a:r>
            <a:r>
              <a:rPr lang="en" sz="2100" i="1">
                <a:solidFill>
                  <a:schemeClr val="dk1"/>
                </a:solidFill>
              </a:rPr>
              <a:t>, let him be accursed. </a:t>
            </a:r>
            <a:r>
              <a:rPr lang="en" sz="2100" i="1" u="sng">
                <a:solidFill>
                  <a:schemeClr val="dk1"/>
                </a:solidFill>
              </a:rPr>
              <a:t>O Lord, come</a:t>
            </a:r>
            <a:r>
              <a:rPr lang="en" sz="2100" i="1">
                <a:solidFill>
                  <a:schemeClr val="dk1"/>
                </a:solidFill>
              </a:rPr>
              <a:t>!”</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a:solidFill>
                  <a:srgbClr val="FFFF00"/>
                </a:solidFill>
              </a:rPr>
              <a:t>The apostle John. </a:t>
            </a:r>
            <a:r>
              <a:rPr lang="en" sz="2100" u="sng">
                <a:solidFill>
                  <a:srgbClr val="FFFF00"/>
                </a:solidFill>
              </a:rPr>
              <a:t>Rev.22:20</a:t>
            </a:r>
            <a:r>
              <a:rPr lang="en" sz="2100"/>
              <a:t> </a:t>
            </a:r>
            <a:r>
              <a:rPr lang="en" sz="2100" i="1">
                <a:solidFill>
                  <a:schemeClr val="dk1"/>
                </a:solidFill>
              </a:rPr>
              <a:t>“He who testifies to these things says, “Yes, </a:t>
            </a:r>
            <a:r>
              <a:rPr lang="en" sz="2100" i="1" u="sng">
                <a:solidFill>
                  <a:schemeClr val="dk1"/>
                </a:solidFill>
              </a:rPr>
              <a:t>I am coming quickly</a:t>
            </a:r>
            <a:r>
              <a:rPr lang="en" sz="2100" i="1">
                <a:solidFill>
                  <a:schemeClr val="dk1"/>
                </a:solidFill>
              </a:rPr>
              <a:t>.” Amen. </a:t>
            </a:r>
            <a:r>
              <a:rPr lang="en" sz="2100" i="1" u="sng">
                <a:solidFill>
                  <a:schemeClr val="dk1"/>
                </a:solidFill>
              </a:rPr>
              <a:t>Come, Lord Jesus</a:t>
            </a:r>
            <a:r>
              <a:rPr lang="en" sz="2100" i="1">
                <a:solidFill>
                  <a:schemeClr val="dk1"/>
                </a:solidFill>
              </a:rPr>
              <a:t>.”</a:t>
            </a:r>
            <a:endParaRPr sz="21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78050" y="0"/>
            <a:ext cx="9475800" cy="48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IF JESUS IS NOT GOD… </a:t>
            </a:r>
            <a:endParaRPr sz="5000" b="1">
              <a:solidFill>
                <a:srgbClr val="00FFFF"/>
              </a:solidFill>
            </a:endParaRPr>
          </a:p>
        </p:txBody>
      </p:sp>
      <p:sp>
        <p:nvSpPr>
          <p:cNvPr id="109" name="Google Shape;109;p22"/>
          <p:cNvSpPr txBox="1">
            <a:spLocks noGrp="1"/>
          </p:cNvSpPr>
          <p:nvPr>
            <p:ph type="subTitle" idx="1"/>
          </p:nvPr>
        </p:nvSpPr>
        <p:spPr>
          <a:xfrm>
            <a:off x="-178050" y="357400"/>
            <a:ext cx="9377100" cy="4786200"/>
          </a:xfrm>
          <a:prstGeom prst="rect">
            <a:avLst/>
          </a:prstGeom>
        </p:spPr>
        <p:txBody>
          <a:bodyPr spcFirstLastPara="1" wrap="square" lIns="91425" tIns="91425" rIns="91425" bIns="91425" anchor="t" anchorCtr="0">
            <a:noAutofit/>
          </a:bodyPr>
          <a:lstStyle/>
          <a:p>
            <a:pPr marL="457200" lvl="0" indent="-368300" algn="l" rtl="0">
              <a:lnSpc>
                <a:spcPct val="90000"/>
              </a:lnSpc>
              <a:spcBef>
                <a:spcPts val="0"/>
              </a:spcBef>
              <a:spcAft>
                <a:spcPts val="0"/>
              </a:spcAft>
              <a:buClr>
                <a:srgbClr val="FFFF00"/>
              </a:buClr>
              <a:buSzPts val="2200"/>
              <a:buChar char="●"/>
            </a:pPr>
            <a:r>
              <a:rPr lang="en" sz="2200" dirty="0">
                <a:solidFill>
                  <a:srgbClr val="FFFF00"/>
                </a:solidFill>
              </a:rPr>
              <a:t>Though we’ve looked at 150 scriptures which seem to say Jesus is God…but if the truth is that Jesus is NOT God…</a:t>
            </a:r>
            <a:endParaRPr sz="2200" dirty="0">
              <a:solidFill>
                <a:srgbClr val="FFFF00"/>
              </a:solidFill>
            </a:endParaRPr>
          </a:p>
          <a:p>
            <a:pPr marL="457200" lvl="0" indent="-368300" algn="l" rtl="0">
              <a:lnSpc>
                <a:spcPct val="90000"/>
              </a:lnSpc>
              <a:spcBef>
                <a:spcPts val="0"/>
              </a:spcBef>
              <a:spcAft>
                <a:spcPts val="0"/>
              </a:spcAft>
              <a:buClr>
                <a:schemeClr val="dk1"/>
              </a:buClr>
              <a:buSzPts val="2200"/>
              <a:buChar char="●"/>
            </a:pPr>
            <a:r>
              <a:rPr lang="en" sz="2200" dirty="0">
                <a:solidFill>
                  <a:schemeClr val="dk1"/>
                </a:solidFill>
              </a:rPr>
              <a:t>Then God the Father is either confusing us, or a liar.</a:t>
            </a:r>
            <a:endParaRPr sz="2200" dirty="0">
              <a:solidFill>
                <a:schemeClr val="dk1"/>
              </a:solidFill>
            </a:endParaRPr>
          </a:p>
          <a:p>
            <a:pPr marL="457200" lvl="0" indent="-368300" algn="l" rtl="0">
              <a:lnSpc>
                <a:spcPct val="90000"/>
              </a:lnSpc>
              <a:spcBef>
                <a:spcPts val="0"/>
              </a:spcBef>
              <a:spcAft>
                <a:spcPts val="0"/>
              </a:spcAft>
              <a:buClr>
                <a:srgbClr val="00FFFF"/>
              </a:buClr>
              <a:buSzPts val="2200"/>
              <a:buChar char="●"/>
            </a:pPr>
            <a:r>
              <a:rPr lang="en" sz="2200" dirty="0">
                <a:solidFill>
                  <a:srgbClr val="00FFFF"/>
                </a:solidFill>
              </a:rPr>
              <a:t>Then Jesus was either confused, or crazy, or a liar.</a:t>
            </a:r>
            <a:endParaRPr sz="2200" dirty="0">
              <a:solidFill>
                <a:srgbClr val="00FFFF"/>
              </a:solidFill>
            </a:endParaRPr>
          </a:p>
          <a:p>
            <a:pPr marL="457200" lvl="0" indent="-368300" algn="l" rtl="0">
              <a:lnSpc>
                <a:spcPct val="90000"/>
              </a:lnSpc>
              <a:spcBef>
                <a:spcPts val="0"/>
              </a:spcBef>
              <a:spcAft>
                <a:spcPts val="0"/>
              </a:spcAft>
              <a:buClr>
                <a:srgbClr val="FFFF00"/>
              </a:buClr>
              <a:buSzPts val="2200"/>
              <a:buChar char="●"/>
            </a:pPr>
            <a:r>
              <a:rPr lang="en" sz="2200" dirty="0">
                <a:solidFill>
                  <a:srgbClr val="FFFF00"/>
                </a:solidFill>
              </a:rPr>
              <a:t>Then Jesus’ apostles were either confused, or crazy, or lying.</a:t>
            </a:r>
            <a:endParaRPr sz="2200" dirty="0">
              <a:solidFill>
                <a:srgbClr val="FFFF00"/>
              </a:solidFill>
            </a:endParaRPr>
          </a:p>
          <a:p>
            <a:pPr marL="457200" lvl="0" indent="-368300" algn="l" rtl="0">
              <a:lnSpc>
                <a:spcPct val="90000"/>
              </a:lnSpc>
              <a:spcBef>
                <a:spcPts val="0"/>
              </a:spcBef>
              <a:spcAft>
                <a:spcPts val="0"/>
              </a:spcAft>
              <a:buClr>
                <a:srgbClr val="FFFF00"/>
              </a:buClr>
              <a:buSzPts val="2200"/>
              <a:buChar char="●"/>
            </a:pPr>
            <a:r>
              <a:rPr lang="en" sz="2200" u="sng" dirty="0">
                <a:solidFill>
                  <a:srgbClr val="FFFF00"/>
                </a:solidFill>
              </a:rPr>
              <a:t>1 Cor.14:33</a:t>
            </a:r>
            <a:r>
              <a:rPr lang="en" sz="2200" dirty="0">
                <a:solidFill>
                  <a:srgbClr val="FFFF00"/>
                </a:solidFill>
              </a:rPr>
              <a:t> </a:t>
            </a:r>
            <a:r>
              <a:rPr lang="en" sz="2200" i="1" dirty="0">
                <a:solidFill>
                  <a:schemeClr val="dk1"/>
                </a:solidFill>
              </a:rPr>
              <a:t>“for </a:t>
            </a:r>
            <a:r>
              <a:rPr lang="en" sz="2200" i="1" u="sng" dirty="0">
                <a:solidFill>
                  <a:schemeClr val="dk1"/>
                </a:solidFill>
              </a:rPr>
              <a:t>God is not a God of confusion</a:t>
            </a:r>
            <a:r>
              <a:rPr lang="en" sz="2200" i="1" dirty="0">
                <a:solidFill>
                  <a:schemeClr val="dk1"/>
                </a:solidFill>
              </a:rPr>
              <a:t> but of peace, as in all the churches of the saints.”</a:t>
            </a:r>
            <a:endParaRPr sz="2200" i="1" dirty="0">
              <a:solidFill>
                <a:schemeClr val="dk1"/>
              </a:solidFill>
            </a:endParaRPr>
          </a:p>
          <a:p>
            <a:pPr marL="457200" lvl="0" indent="-368300" algn="l" rtl="0">
              <a:lnSpc>
                <a:spcPct val="90000"/>
              </a:lnSpc>
              <a:spcBef>
                <a:spcPts val="0"/>
              </a:spcBef>
              <a:spcAft>
                <a:spcPts val="0"/>
              </a:spcAft>
              <a:buClr>
                <a:srgbClr val="FFFF00"/>
              </a:buClr>
              <a:buSzPts val="2200"/>
              <a:buChar char="●"/>
            </a:pPr>
            <a:r>
              <a:rPr lang="en" sz="2200" u="sng" dirty="0">
                <a:solidFill>
                  <a:srgbClr val="FFFF00"/>
                </a:solidFill>
              </a:rPr>
              <a:t>Is.55:11</a:t>
            </a:r>
            <a:r>
              <a:rPr lang="en" sz="2200" dirty="0">
                <a:solidFill>
                  <a:srgbClr val="FFFF00"/>
                </a:solidFill>
              </a:rPr>
              <a:t> </a:t>
            </a:r>
            <a:r>
              <a:rPr lang="en" sz="2200" dirty="0">
                <a:solidFill>
                  <a:srgbClr val="00FFFF"/>
                </a:solidFill>
              </a:rPr>
              <a:t>(NKJV)</a:t>
            </a:r>
            <a:r>
              <a:rPr lang="en" sz="2200" dirty="0">
                <a:solidFill>
                  <a:srgbClr val="FFFF00"/>
                </a:solidFill>
              </a:rPr>
              <a:t> </a:t>
            </a:r>
            <a:r>
              <a:rPr lang="en" sz="2200" i="1" dirty="0">
                <a:solidFill>
                  <a:schemeClr val="dk1"/>
                </a:solidFill>
              </a:rPr>
              <a:t>“So shall My word be that goes forth from My mouth; </a:t>
            </a:r>
            <a:r>
              <a:rPr lang="en" sz="2200" i="1" u="sng" dirty="0">
                <a:solidFill>
                  <a:schemeClr val="dk1"/>
                </a:solidFill>
              </a:rPr>
              <a:t>It shall not return to Me void, but it shall accomplish what I please</a:t>
            </a:r>
            <a:r>
              <a:rPr lang="en" sz="2200" i="1" dirty="0">
                <a:solidFill>
                  <a:schemeClr val="dk1"/>
                </a:solidFill>
              </a:rPr>
              <a:t>, and it shall prosper in the thing for which I sent it.”</a:t>
            </a:r>
            <a:endParaRPr sz="2200" i="1" dirty="0">
              <a:solidFill>
                <a:schemeClr val="dk1"/>
              </a:solidFill>
            </a:endParaRPr>
          </a:p>
          <a:p>
            <a:pPr marL="457200" lvl="0" indent="-368300" algn="l" rtl="0">
              <a:lnSpc>
                <a:spcPct val="90000"/>
              </a:lnSpc>
              <a:spcBef>
                <a:spcPts val="0"/>
              </a:spcBef>
              <a:spcAft>
                <a:spcPts val="0"/>
              </a:spcAft>
              <a:buClr>
                <a:srgbClr val="00FFFF"/>
              </a:buClr>
              <a:buSzPts val="2200"/>
              <a:buChar char="●"/>
            </a:pPr>
            <a:r>
              <a:rPr lang="en" sz="2200" dirty="0">
                <a:solidFill>
                  <a:srgbClr val="00FFFF"/>
                </a:solidFill>
              </a:rPr>
              <a:t>And I want to close with my personal feelings on this matter.  If it was not God Himself on that cross dying for me, but rather another being whom God created for that purpose, then, to me, it “diminishes” God.</a:t>
            </a:r>
            <a:endParaRPr sz="2200" dirty="0">
              <a:solidFill>
                <a:srgbClr val="00FFFF"/>
              </a:solidFill>
            </a:endParaRPr>
          </a:p>
          <a:p>
            <a:pPr marL="457200" lvl="0" indent="-368300" algn="l" rtl="0">
              <a:lnSpc>
                <a:spcPct val="90000"/>
              </a:lnSpc>
              <a:spcBef>
                <a:spcPts val="0"/>
              </a:spcBef>
              <a:spcAft>
                <a:spcPts val="0"/>
              </a:spcAft>
              <a:buClr>
                <a:srgbClr val="FFFF00"/>
              </a:buClr>
              <a:buSzPts val="2200"/>
              <a:buChar char="●"/>
            </a:pPr>
            <a:r>
              <a:rPr lang="en" sz="2200" dirty="0">
                <a:solidFill>
                  <a:srgbClr val="FFFF00"/>
                </a:solidFill>
              </a:rPr>
              <a:t>God Himself becoming flesh and dying for us seems, to me, to be far more loving and sacrificial than creating someone else to do it for us.</a:t>
            </a:r>
            <a:endParaRPr sz="2200" dirty="0">
              <a:solidFill>
                <a:srgbClr val="FFFF00"/>
              </a:solidFill>
            </a:endParaRPr>
          </a:p>
          <a:p>
            <a:pPr marL="0" lvl="0" indent="0" algn="l" rtl="0">
              <a:lnSpc>
                <a:spcPct val="90000"/>
              </a:lnSpc>
              <a:spcBef>
                <a:spcPts val="0"/>
              </a:spcBef>
              <a:spcAft>
                <a:spcPts val="0"/>
              </a:spcAft>
              <a:buNone/>
            </a:pPr>
            <a:endParaRPr sz="2000" u="sng"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70275" y="0"/>
            <a:ext cx="9310200" cy="495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000" b="1">
                <a:solidFill>
                  <a:srgbClr val="00FFFF"/>
                </a:solidFill>
              </a:rPr>
              <a:t>8 - JESUS RAISED HIMSELF</a:t>
            </a:r>
            <a:endParaRPr sz="5000" b="1">
              <a:solidFill>
                <a:srgbClr val="00FFFF"/>
              </a:solidFill>
            </a:endParaRPr>
          </a:p>
        </p:txBody>
      </p:sp>
      <p:sp>
        <p:nvSpPr>
          <p:cNvPr id="61" name="Google Shape;61;p14"/>
          <p:cNvSpPr txBox="1">
            <a:spLocks noGrp="1"/>
          </p:cNvSpPr>
          <p:nvPr>
            <p:ph type="subTitle" idx="1"/>
          </p:nvPr>
        </p:nvSpPr>
        <p:spPr>
          <a:xfrm>
            <a:off x="-178050" y="495900"/>
            <a:ext cx="9377100" cy="4647600"/>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900">
                <a:solidFill>
                  <a:srgbClr val="FFFF00"/>
                </a:solidFill>
              </a:rPr>
              <a:t>Some of God’s prophets and apostles in scripture could, rarely, bring someone’s spirit back from the dead to re-enter their physical body.  But ONLY GOD would be able to do this to themself!</a:t>
            </a:r>
            <a:endParaRPr sz="1900">
              <a:solidFill>
                <a:srgbClr val="FFFF00"/>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Jn.2:19-21</a:t>
            </a:r>
            <a:r>
              <a:rPr lang="en" sz="1900">
                <a:solidFill>
                  <a:srgbClr val="FFFF00"/>
                </a:solidFill>
              </a:rPr>
              <a:t> </a:t>
            </a:r>
            <a:r>
              <a:rPr lang="en" sz="1900" i="1">
                <a:solidFill>
                  <a:schemeClr val="dk1"/>
                </a:solidFill>
              </a:rPr>
              <a:t>“Jesus answered them, “Destroy this temple, and </a:t>
            </a:r>
            <a:r>
              <a:rPr lang="en" sz="1900" i="1" u="sng">
                <a:solidFill>
                  <a:schemeClr val="dk1"/>
                </a:solidFill>
              </a:rPr>
              <a:t>in three days I will raise it up</a:t>
            </a:r>
            <a:r>
              <a:rPr lang="en" sz="1900" i="1">
                <a:solidFill>
                  <a:schemeClr val="dk1"/>
                </a:solidFill>
              </a:rPr>
              <a:t>.” 20 The Jews then said, “It took forty-six years to build this temple, and will You raise it up in three days?” 21 But </a:t>
            </a:r>
            <a:r>
              <a:rPr lang="en" sz="1900" i="1" u="sng">
                <a:solidFill>
                  <a:schemeClr val="dk1"/>
                </a:solidFill>
              </a:rPr>
              <a:t>He was speaking of the temple of His body</a:t>
            </a:r>
            <a:r>
              <a:rPr lang="en" sz="1900" i="1">
                <a:solidFill>
                  <a:schemeClr val="dk1"/>
                </a:solidFill>
              </a:rPr>
              <a:t>.”</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Jn.10:17-18</a:t>
            </a:r>
            <a:r>
              <a:rPr lang="en" sz="1900">
                <a:solidFill>
                  <a:srgbClr val="FFFF00"/>
                </a:solidFill>
              </a:rPr>
              <a:t> </a:t>
            </a:r>
            <a:r>
              <a:rPr lang="en" sz="1900" i="1">
                <a:solidFill>
                  <a:schemeClr val="dk1"/>
                </a:solidFill>
              </a:rPr>
              <a:t>“For this reason the Father loves Me, because </a:t>
            </a:r>
            <a:r>
              <a:rPr lang="en" sz="1900" i="1" u="sng">
                <a:solidFill>
                  <a:schemeClr val="dk1"/>
                </a:solidFill>
              </a:rPr>
              <a:t>I lay down My life so that I may take it again</a:t>
            </a:r>
            <a:r>
              <a:rPr lang="en" sz="1900" i="1">
                <a:solidFill>
                  <a:schemeClr val="dk1"/>
                </a:solidFill>
              </a:rPr>
              <a:t>. 18 No one has taken it away from Me, but </a:t>
            </a:r>
            <a:r>
              <a:rPr lang="en" sz="1900" i="1" u="sng">
                <a:solidFill>
                  <a:schemeClr val="dk1"/>
                </a:solidFill>
              </a:rPr>
              <a:t>I lay it down on My own initiative</a:t>
            </a:r>
            <a:r>
              <a:rPr lang="en" sz="1900" i="1">
                <a:solidFill>
                  <a:schemeClr val="dk1"/>
                </a:solidFill>
              </a:rPr>
              <a:t>. </a:t>
            </a:r>
            <a:r>
              <a:rPr lang="en" sz="1900" i="1" u="sng">
                <a:solidFill>
                  <a:schemeClr val="dk1"/>
                </a:solidFill>
              </a:rPr>
              <a:t>I have authority to lay it down, and I have authority to take it up again</a:t>
            </a:r>
            <a:r>
              <a:rPr lang="en" sz="1900" i="1">
                <a:solidFill>
                  <a:schemeClr val="dk1"/>
                </a:solidFill>
              </a:rPr>
              <a:t>. This commandment I received from My Father.”</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a:solidFill>
                  <a:srgbClr val="FFFF00"/>
                </a:solidFill>
              </a:rPr>
              <a:t>But observe WHOM the New Testament also teaches, ABUNDANTLY SO, raised Jesus from the dead!  </a:t>
            </a:r>
            <a:r>
              <a:rPr lang="en" sz="1900" u="sng">
                <a:solidFill>
                  <a:srgbClr val="FFFF00"/>
                </a:solidFill>
              </a:rPr>
              <a:t>Acts 2:24</a:t>
            </a:r>
            <a:r>
              <a:rPr lang="en" sz="1900">
                <a:solidFill>
                  <a:srgbClr val="FFFF00"/>
                </a:solidFill>
              </a:rPr>
              <a:t> </a:t>
            </a:r>
            <a:r>
              <a:rPr lang="en" sz="1900" i="1">
                <a:solidFill>
                  <a:schemeClr val="dk1"/>
                </a:solidFill>
              </a:rPr>
              <a:t>“But </a:t>
            </a:r>
            <a:r>
              <a:rPr lang="en" sz="1900" i="1" u="sng">
                <a:solidFill>
                  <a:schemeClr val="dk1"/>
                </a:solidFill>
              </a:rPr>
              <a:t>GOD raised Him up again</a:t>
            </a:r>
            <a:r>
              <a:rPr lang="en" sz="1900" i="1">
                <a:solidFill>
                  <a:schemeClr val="dk1"/>
                </a:solidFill>
              </a:rPr>
              <a:t>, putting an end to the agony of death, since </a:t>
            </a:r>
            <a:r>
              <a:rPr lang="en" sz="1900" i="1" u="sng">
                <a:solidFill>
                  <a:schemeClr val="dk1"/>
                </a:solidFill>
              </a:rPr>
              <a:t>it was impossible for Him to be held in its power</a:t>
            </a:r>
            <a:r>
              <a:rPr lang="en" sz="1900" i="1">
                <a:solidFill>
                  <a:schemeClr val="dk1"/>
                </a:solidFill>
              </a:rPr>
              <a:t>.”</a:t>
            </a:r>
            <a:endParaRPr sz="1900" i="1">
              <a:solidFill>
                <a:schemeClr val="dk1"/>
              </a:solidFill>
            </a:endParaRPr>
          </a:p>
          <a:p>
            <a:pPr marL="457200" lvl="0" indent="-349250" algn="l" rtl="0">
              <a:lnSpc>
                <a:spcPct val="90000"/>
              </a:lnSpc>
              <a:spcBef>
                <a:spcPts val="0"/>
              </a:spcBef>
              <a:spcAft>
                <a:spcPts val="0"/>
              </a:spcAft>
              <a:buClr>
                <a:srgbClr val="00FFFF"/>
              </a:buClr>
              <a:buSzPts val="1900"/>
              <a:buChar char="●"/>
            </a:pPr>
            <a:r>
              <a:rPr lang="en" sz="1900">
                <a:solidFill>
                  <a:srgbClr val="00FFFF"/>
                </a:solidFill>
              </a:rPr>
              <a:t>Was is God or was it Jesus?  Both - because Jesus is also clearly God. </a:t>
            </a:r>
            <a:r>
              <a:rPr lang="en" sz="1900" i="1">
                <a:solidFill>
                  <a:schemeClr val="dk1"/>
                </a:solidFill>
              </a:rPr>
              <a:t> “GOD raised”</a:t>
            </a:r>
            <a:r>
              <a:rPr lang="en" sz="1900">
                <a:solidFill>
                  <a:srgbClr val="FFFF00"/>
                </a:solidFill>
              </a:rPr>
              <a:t> </a:t>
            </a:r>
            <a:r>
              <a:rPr lang="en" sz="1900">
                <a:solidFill>
                  <a:srgbClr val="00FFFF"/>
                </a:solidFill>
              </a:rPr>
              <a:t>appears in</a:t>
            </a:r>
            <a:r>
              <a:rPr lang="en" sz="1900">
                <a:solidFill>
                  <a:srgbClr val="FFFF00"/>
                </a:solidFill>
              </a:rPr>
              <a:t> </a:t>
            </a:r>
            <a:r>
              <a:rPr lang="en" sz="1900" u="sng">
                <a:solidFill>
                  <a:srgbClr val="FFFF00"/>
                </a:solidFill>
              </a:rPr>
              <a:t>Acts 2:24,32,3:15,4:10,5:30,10:40,13:30,33-34,37</a:t>
            </a:r>
            <a:r>
              <a:rPr lang="en" sz="1900">
                <a:solidFill>
                  <a:srgbClr val="FFFF00"/>
                </a:solidFill>
              </a:rPr>
              <a:t>, </a:t>
            </a:r>
            <a:r>
              <a:rPr lang="en" sz="1900" u="sng">
                <a:solidFill>
                  <a:srgbClr val="FFFF00"/>
                </a:solidFill>
              </a:rPr>
              <a:t>Rom.10:9</a:t>
            </a:r>
            <a:r>
              <a:rPr lang="en" sz="1900">
                <a:solidFill>
                  <a:srgbClr val="FFFF00"/>
                </a:solidFill>
              </a:rPr>
              <a:t>, </a:t>
            </a:r>
            <a:r>
              <a:rPr lang="en" sz="1900" u="sng">
                <a:solidFill>
                  <a:srgbClr val="FFFF00"/>
                </a:solidFill>
              </a:rPr>
              <a:t>1 Cor.6:14</a:t>
            </a:r>
            <a:r>
              <a:rPr lang="en" sz="1900">
                <a:solidFill>
                  <a:srgbClr val="FFFF00"/>
                </a:solidFill>
              </a:rPr>
              <a:t>, </a:t>
            </a:r>
            <a:r>
              <a:rPr lang="en" sz="1900" u="sng">
                <a:solidFill>
                  <a:srgbClr val="FFFF00"/>
                </a:solidFill>
              </a:rPr>
              <a:t>1 Cor.15:15</a:t>
            </a:r>
            <a:r>
              <a:rPr lang="en" sz="1900">
                <a:solidFill>
                  <a:srgbClr val="FFFF00"/>
                </a:solidFill>
              </a:rPr>
              <a:t>, </a:t>
            </a:r>
            <a:r>
              <a:rPr lang="en" sz="1900" u="sng">
                <a:solidFill>
                  <a:srgbClr val="FFFF00"/>
                </a:solidFill>
              </a:rPr>
              <a:t>Col.2:12</a:t>
            </a:r>
            <a:r>
              <a:rPr lang="en" sz="1900">
                <a:solidFill>
                  <a:srgbClr val="FFFF00"/>
                </a:solidFill>
              </a:rPr>
              <a:t>, </a:t>
            </a:r>
            <a:r>
              <a:rPr lang="en" sz="1900" u="sng">
                <a:solidFill>
                  <a:srgbClr val="FFFF00"/>
                </a:solidFill>
              </a:rPr>
              <a:t>1 Pet.1:21</a:t>
            </a:r>
            <a:r>
              <a:rPr lang="en" sz="1900">
                <a:solidFill>
                  <a:srgbClr val="FFFF00"/>
                </a:solidFill>
              </a:rPr>
              <a:t>. </a:t>
            </a:r>
            <a:endParaRPr sz="19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39575" y="0"/>
            <a:ext cx="9594900" cy="495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4800" b="1">
                <a:solidFill>
                  <a:srgbClr val="00FFFF"/>
                </a:solidFill>
              </a:rPr>
              <a:t>9 - SHARED TITLES WITH GOD</a:t>
            </a:r>
            <a:endParaRPr sz="4800" b="1">
              <a:solidFill>
                <a:srgbClr val="00FFFF"/>
              </a:solidFill>
            </a:endParaRPr>
          </a:p>
        </p:txBody>
      </p:sp>
      <p:sp>
        <p:nvSpPr>
          <p:cNvPr id="67" name="Google Shape;67;p15"/>
          <p:cNvSpPr txBox="1">
            <a:spLocks noGrp="1"/>
          </p:cNvSpPr>
          <p:nvPr>
            <p:ph type="subTitle" idx="1"/>
          </p:nvPr>
        </p:nvSpPr>
        <p:spPr>
          <a:xfrm>
            <a:off x="-178050" y="454805"/>
            <a:ext cx="9377100" cy="4688669"/>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850" dirty="0">
                <a:solidFill>
                  <a:srgbClr val="FFFF00"/>
                </a:solidFill>
              </a:rPr>
              <a:t>In Part One we already observed that both God and Jesus are called “King of Kings” and “Alpha and Omega”.  But there are many others!</a:t>
            </a:r>
            <a:endParaRPr sz="1850" dirty="0">
              <a:solidFill>
                <a:srgbClr val="FFFF00"/>
              </a:solidFill>
            </a:endParaRPr>
          </a:p>
          <a:p>
            <a:pPr marL="457200" lvl="0" indent="-349250" algn="l" rtl="0">
              <a:lnSpc>
                <a:spcPct val="90000"/>
              </a:lnSpc>
              <a:spcBef>
                <a:spcPts val="0"/>
              </a:spcBef>
              <a:spcAft>
                <a:spcPts val="0"/>
              </a:spcAft>
              <a:buClr>
                <a:srgbClr val="00FFFF"/>
              </a:buClr>
              <a:buSzPts val="1900"/>
              <a:buChar char="●"/>
            </a:pPr>
            <a:r>
              <a:rPr lang="en" sz="1850" b="1" dirty="0">
                <a:solidFill>
                  <a:srgbClr val="00FFFF"/>
                </a:solidFill>
              </a:rPr>
              <a:t>LORD</a:t>
            </a:r>
            <a:r>
              <a:rPr lang="en" sz="1850" dirty="0">
                <a:solidFill>
                  <a:srgbClr val="FFFF00"/>
                </a:solidFill>
              </a:rPr>
              <a:t> - </a:t>
            </a:r>
            <a:r>
              <a:rPr lang="en" sz="1850" u="sng" dirty="0">
                <a:solidFill>
                  <a:srgbClr val="FFFF00"/>
                </a:solidFill>
              </a:rPr>
              <a:t>Acts 10:36</a:t>
            </a:r>
            <a:r>
              <a:rPr lang="en" sz="1850" dirty="0">
                <a:solidFill>
                  <a:srgbClr val="FFFF00"/>
                </a:solidFill>
              </a:rPr>
              <a:t> </a:t>
            </a:r>
            <a:r>
              <a:rPr lang="en" sz="1850" i="1" dirty="0">
                <a:solidFill>
                  <a:schemeClr val="dk1"/>
                </a:solidFill>
              </a:rPr>
              <a:t>“The word which He sent to the sons of Israel, preaching peace through Jesus Christ (</a:t>
            </a:r>
            <a:r>
              <a:rPr lang="en" sz="1850" i="1" u="sng" dirty="0">
                <a:solidFill>
                  <a:schemeClr val="dk1"/>
                </a:solidFill>
              </a:rPr>
              <a:t>He is Lord of all</a:t>
            </a:r>
            <a:r>
              <a:rPr lang="en" sz="1850" i="1" dirty="0">
                <a:solidFill>
                  <a:schemeClr val="dk1"/>
                </a:solidFill>
              </a:rPr>
              <a:t>)”</a:t>
            </a:r>
            <a:r>
              <a:rPr lang="en" sz="1850" i="1" dirty="0">
                <a:solidFill>
                  <a:srgbClr val="FFFF00"/>
                </a:solidFill>
              </a:rPr>
              <a:t> </a:t>
            </a:r>
            <a:r>
              <a:rPr lang="en" sz="1850" dirty="0">
                <a:solidFill>
                  <a:srgbClr val="FFFF00"/>
                </a:solidFill>
              </a:rPr>
              <a:t>(</a:t>
            </a:r>
            <a:r>
              <a:rPr lang="en" sz="1850" u="sng" dirty="0">
                <a:solidFill>
                  <a:srgbClr val="FFFF00"/>
                </a:solidFill>
              </a:rPr>
              <a:t>Lk.1:32</a:t>
            </a:r>
            <a:r>
              <a:rPr lang="en" sz="1850" dirty="0">
                <a:solidFill>
                  <a:srgbClr val="FFFF00"/>
                </a:solidFill>
              </a:rPr>
              <a:t> of </a:t>
            </a:r>
            <a:r>
              <a:rPr lang="en" sz="1850" i="1" dirty="0">
                <a:solidFill>
                  <a:schemeClr val="dk1"/>
                </a:solidFill>
              </a:rPr>
              <a:t>“God”</a:t>
            </a:r>
            <a:r>
              <a:rPr lang="en" sz="1850" dirty="0">
                <a:solidFill>
                  <a:srgbClr val="FFFF00"/>
                </a:solidFill>
              </a:rPr>
              <a:t>)</a:t>
            </a:r>
            <a:endParaRPr sz="1850" dirty="0">
              <a:solidFill>
                <a:srgbClr val="FFFF00"/>
              </a:solidFill>
            </a:endParaRPr>
          </a:p>
          <a:p>
            <a:pPr marL="457200" lvl="0" indent="-349250" algn="l" rtl="0">
              <a:lnSpc>
                <a:spcPct val="90000"/>
              </a:lnSpc>
              <a:spcBef>
                <a:spcPts val="0"/>
              </a:spcBef>
              <a:spcAft>
                <a:spcPts val="0"/>
              </a:spcAft>
              <a:buClr>
                <a:srgbClr val="00FFFF"/>
              </a:buClr>
              <a:buSzPts val="1900"/>
              <a:buChar char="●"/>
            </a:pPr>
            <a:r>
              <a:rPr lang="en" sz="1850" b="1" dirty="0">
                <a:solidFill>
                  <a:srgbClr val="00FFFF"/>
                </a:solidFill>
              </a:rPr>
              <a:t>SAVIOR</a:t>
            </a:r>
            <a:r>
              <a:rPr lang="en" sz="1850" dirty="0">
                <a:solidFill>
                  <a:srgbClr val="FFFF00"/>
                </a:solidFill>
              </a:rPr>
              <a:t> - </a:t>
            </a:r>
            <a:r>
              <a:rPr lang="en" sz="1850" u="sng" dirty="0">
                <a:solidFill>
                  <a:srgbClr val="FFFF00"/>
                </a:solidFill>
              </a:rPr>
              <a:t>Tt.3:6</a:t>
            </a:r>
            <a:r>
              <a:rPr lang="en" sz="1850" dirty="0">
                <a:solidFill>
                  <a:srgbClr val="FFFF00"/>
                </a:solidFill>
              </a:rPr>
              <a:t> </a:t>
            </a:r>
            <a:r>
              <a:rPr lang="en" sz="1850" i="1" dirty="0">
                <a:solidFill>
                  <a:schemeClr val="dk1"/>
                </a:solidFill>
              </a:rPr>
              <a:t>“whom He poured out upon us richly through Jesus Christ our Savior,”</a:t>
            </a:r>
            <a:r>
              <a:rPr lang="en" sz="1850" dirty="0">
                <a:solidFill>
                  <a:srgbClr val="FFFF00"/>
                </a:solidFill>
              </a:rPr>
              <a:t> (</a:t>
            </a:r>
            <a:r>
              <a:rPr lang="en" sz="1850" u="sng" dirty="0">
                <a:solidFill>
                  <a:srgbClr val="FFFF00"/>
                </a:solidFill>
              </a:rPr>
              <a:t>Tt.2:10</a:t>
            </a:r>
            <a:r>
              <a:rPr lang="en" sz="1850" dirty="0">
                <a:solidFill>
                  <a:srgbClr val="FFFF00"/>
                </a:solidFill>
              </a:rPr>
              <a:t>)</a:t>
            </a:r>
            <a:endParaRPr sz="1850" dirty="0">
              <a:solidFill>
                <a:srgbClr val="FFFF00"/>
              </a:solidFill>
            </a:endParaRPr>
          </a:p>
          <a:p>
            <a:pPr marL="457200" lvl="0" indent="-349250" algn="l" rtl="0">
              <a:lnSpc>
                <a:spcPct val="90000"/>
              </a:lnSpc>
              <a:spcBef>
                <a:spcPts val="0"/>
              </a:spcBef>
              <a:spcAft>
                <a:spcPts val="0"/>
              </a:spcAft>
              <a:buClr>
                <a:srgbClr val="00FFFF"/>
              </a:buClr>
              <a:buSzPts val="1900"/>
              <a:buChar char="●"/>
            </a:pPr>
            <a:r>
              <a:rPr lang="en" sz="1850" b="1" dirty="0">
                <a:solidFill>
                  <a:srgbClr val="00FFFF"/>
                </a:solidFill>
              </a:rPr>
              <a:t>RULER</a:t>
            </a:r>
            <a:r>
              <a:rPr lang="en" sz="1850" dirty="0">
                <a:solidFill>
                  <a:srgbClr val="FFFF00"/>
                </a:solidFill>
              </a:rPr>
              <a:t> - </a:t>
            </a:r>
            <a:r>
              <a:rPr lang="en" sz="1850" u="sng" dirty="0">
                <a:solidFill>
                  <a:srgbClr val="FFFF00"/>
                </a:solidFill>
              </a:rPr>
              <a:t>Matt.2:6b</a:t>
            </a:r>
            <a:r>
              <a:rPr lang="en" sz="1850" dirty="0">
                <a:solidFill>
                  <a:srgbClr val="FFFF00"/>
                </a:solidFill>
              </a:rPr>
              <a:t> </a:t>
            </a:r>
            <a:r>
              <a:rPr lang="en" sz="1850" i="1" dirty="0">
                <a:solidFill>
                  <a:schemeClr val="dk1"/>
                </a:solidFill>
              </a:rPr>
              <a:t>“...for out of you</a:t>
            </a:r>
            <a:r>
              <a:rPr lang="en" sz="1850" dirty="0">
                <a:solidFill>
                  <a:schemeClr val="dk1"/>
                </a:solidFill>
              </a:rPr>
              <a:t> </a:t>
            </a:r>
            <a:r>
              <a:rPr lang="en" sz="1850" dirty="0">
                <a:solidFill>
                  <a:srgbClr val="FFFF00"/>
                </a:solidFill>
              </a:rPr>
              <a:t>(Bethlehem) </a:t>
            </a:r>
            <a:r>
              <a:rPr lang="en" sz="1850" i="1" dirty="0">
                <a:solidFill>
                  <a:schemeClr val="dk1"/>
                </a:solidFill>
              </a:rPr>
              <a:t>shall come forth a Ruler Who will shepherd My people Israel.’”</a:t>
            </a:r>
            <a:r>
              <a:rPr lang="en" sz="1850" dirty="0">
                <a:solidFill>
                  <a:srgbClr val="FFFF00"/>
                </a:solidFill>
              </a:rPr>
              <a:t> (</a:t>
            </a:r>
            <a:r>
              <a:rPr lang="en" sz="1850" u="sng" dirty="0">
                <a:solidFill>
                  <a:srgbClr val="FFFF00"/>
                </a:solidFill>
              </a:rPr>
              <a:t>1 Tim.6:15</a:t>
            </a:r>
            <a:r>
              <a:rPr lang="en" sz="1850" dirty="0">
                <a:solidFill>
                  <a:srgbClr val="FFFF00"/>
                </a:solidFill>
              </a:rPr>
              <a:t>)</a:t>
            </a:r>
            <a:endParaRPr sz="1850" dirty="0">
              <a:solidFill>
                <a:srgbClr val="FFFF00"/>
              </a:solidFill>
            </a:endParaRPr>
          </a:p>
          <a:p>
            <a:pPr marL="457200" lvl="0" indent="-349250" algn="l" rtl="0">
              <a:lnSpc>
                <a:spcPct val="90000"/>
              </a:lnSpc>
              <a:spcBef>
                <a:spcPts val="0"/>
              </a:spcBef>
              <a:spcAft>
                <a:spcPts val="0"/>
              </a:spcAft>
              <a:buClr>
                <a:srgbClr val="00FFFF"/>
              </a:buClr>
              <a:buSzPts val="1900"/>
              <a:buChar char="●"/>
            </a:pPr>
            <a:r>
              <a:rPr lang="en" sz="1850" b="1" dirty="0">
                <a:solidFill>
                  <a:srgbClr val="00FFFF"/>
                </a:solidFill>
              </a:rPr>
              <a:t>THE HOLY ONE</a:t>
            </a:r>
            <a:r>
              <a:rPr lang="en" sz="1850" dirty="0">
                <a:solidFill>
                  <a:srgbClr val="FFFF00"/>
                </a:solidFill>
              </a:rPr>
              <a:t> - </a:t>
            </a:r>
            <a:r>
              <a:rPr lang="en" sz="1850" u="sng" dirty="0">
                <a:solidFill>
                  <a:srgbClr val="FFFF00"/>
                </a:solidFill>
              </a:rPr>
              <a:t>Acts 3:14</a:t>
            </a:r>
            <a:r>
              <a:rPr lang="en" sz="1850" dirty="0">
                <a:solidFill>
                  <a:srgbClr val="FFFF00"/>
                </a:solidFill>
              </a:rPr>
              <a:t> </a:t>
            </a:r>
            <a:r>
              <a:rPr lang="en" sz="1850" i="1" dirty="0">
                <a:solidFill>
                  <a:schemeClr val="dk1"/>
                </a:solidFill>
              </a:rPr>
              <a:t>“But you disowned the Holy and Righteous One and asked for a murderer to be granted to you,”</a:t>
            </a:r>
            <a:r>
              <a:rPr lang="en" sz="1850" dirty="0">
                <a:solidFill>
                  <a:srgbClr val="FFFF00"/>
                </a:solidFill>
              </a:rPr>
              <a:t>  (</a:t>
            </a:r>
            <a:r>
              <a:rPr lang="en" sz="1850" u="sng" dirty="0">
                <a:solidFill>
                  <a:srgbClr val="FFFF00"/>
                </a:solidFill>
              </a:rPr>
              <a:t>Ps.78:41</a:t>
            </a:r>
            <a:r>
              <a:rPr lang="en" sz="1850" dirty="0">
                <a:solidFill>
                  <a:srgbClr val="FFFF00"/>
                </a:solidFill>
              </a:rPr>
              <a:t>)</a:t>
            </a:r>
            <a:endParaRPr sz="1850" dirty="0">
              <a:solidFill>
                <a:srgbClr val="FFFF00"/>
              </a:solidFill>
            </a:endParaRPr>
          </a:p>
          <a:p>
            <a:pPr marL="457200" lvl="0" indent="-349250" algn="l" rtl="0">
              <a:lnSpc>
                <a:spcPct val="90000"/>
              </a:lnSpc>
              <a:spcBef>
                <a:spcPts val="0"/>
              </a:spcBef>
              <a:spcAft>
                <a:spcPts val="0"/>
              </a:spcAft>
              <a:buClr>
                <a:srgbClr val="00FFFF"/>
              </a:buClr>
              <a:buSzPts val="1900"/>
              <a:buChar char="●"/>
            </a:pPr>
            <a:r>
              <a:rPr lang="en" sz="1850" b="1" dirty="0">
                <a:solidFill>
                  <a:srgbClr val="00FFFF"/>
                </a:solidFill>
              </a:rPr>
              <a:t>CHIEF SHEPHERD</a:t>
            </a:r>
            <a:r>
              <a:rPr lang="en" sz="1850" dirty="0">
                <a:solidFill>
                  <a:srgbClr val="FFFF00"/>
                </a:solidFill>
              </a:rPr>
              <a:t> - </a:t>
            </a:r>
            <a:r>
              <a:rPr lang="en" sz="1850" u="sng" dirty="0">
                <a:solidFill>
                  <a:srgbClr val="FFFF00"/>
                </a:solidFill>
              </a:rPr>
              <a:t>1 Pet.5:4</a:t>
            </a:r>
            <a:r>
              <a:rPr lang="en" sz="1850" dirty="0">
                <a:solidFill>
                  <a:srgbClr val="FFFF00"/>
                </a:solidFill>
              </a:rPr>
              <a:t> </a:t>
            </a:r>
            <a:r>
              <a:rPr lang="en" sz="1850" i="1" dirty="0">
                <a:solidFill>
                  <a:schemeClr val="dk1"/>
                </a:solidFill>
              </a:rPr>
              <a:t>“And when the Chief Shepherd appears, you will receive the unfading crown of glory.”</a:t>
            </a:r>
            <a:r>
              <a:rPr lang="en" sz="1850" dirty="0">
                <a:solidFill>
                  <a:srgbClr val="FFFF00"/>
                </a:solidFill>
              </a:rPr>
              <a:t>  (</a:t>
            </a:r>
            <a:r>
              <a:rPr lang="en" sz="1850" u="sng" dirty="0">
                <a:solidFill>
                  <a:srgbClr val="FFFF00"/>
                </a:solidFill>
              </a:rPr>
              <a:t>Jn.10:14</a:t>
            </a:r>
            <a:r>
              <a:rPr lang="en" sz="1850" dirty="0">
                <a:solidFill>
                  <a:srgbClr val="FFFF00"/>
                </a:solidFill>
              </a:rPr>
              <a:t>, </a:t>
            </a:r>
            <a:r>
              <a:rPr lang="en" sz="1850" u="sng" dirty="0">
                <a:solidFill>
                  <a:srgbClr val="FFFF00"/>
                </a:solidFill>
              </a:rPr>
              <a:t>Ps.23:1</a:t>
            </a:r>
            <a:r>
              <a:rPr lang="en" sz="1850" dirty="0">
                <a:solidFill>
                  <a:srgbClr val="FFFF00"/>
                </a:solidFill>
              </a:rPr>
              <a:t>)</a:t>
            </a:r>
            <a:endParaRPr sz="1850" dirty="0">
              <a:solidFill>
                <a:srgbClr val="FFFF00"/>
              </a:solidFill>
            </a:endParaRPr>
          </a:p>
          <a:p>
            <a:pPr marL="457200" lvl="0" indent="-349250" algn="l" rtl="0">
              <a:lnSpc>
                <a:spcPct val="90000"/>
              </a:lnSpc>
              <a:spcBef>
                <a:spcPts val="0"/>
              </a:spcBef>
              <a:spcAft>
                <a:spcPts val="0"/>
              </a:spcAft>
              <a:buClr>
                <a:srgbClr val="00FFFF"/>
              </a:buClr>
              <a:buSzPts val="1900"/>
              <a:buChar char="●"/>
            </a:pPr>
            <a:r>
              <a:rPr lang="en" sz="1850" b="1" dirty="0">
                <a:solidFill>
                  <a:srgbClr val="00FFFF"/>
                </a:solidFill>
              </a:rPr>
              <a:t>DELIVERER</a:t>
            </a:r>
            <a:r>
              <a:rPr lang="en" sz="1850" dirty="0">
                <a:solidFill>
                  <a:srgbClr val="FFFF00"/>
                </a:solidFill>
              </a:rPr>
              <a:t> - </a:t>
            </a:r>
            <a:r>
              <a:rPr lang="en" sz="1850" u="sng" dirty="0">
                <a:solidFill>
                  <a:srgbClr val="FFFF00"/>
                </a:solidFill>
              </a:rPr>
              <a:t>Rom.11:26</a:t>
            </a:r>
            <a:r>
              <a:rPr lang="en" sz="1850" dirty="0">
                <a:solidFill>
                  <a:srgbClr val="FFFF00"/>
                </a:solidFill>
              </a:rPr>
              <a:t> </a:t>
            </a:r>
            <a:r>
              <a:rPr lang="en" sz="1850" i="1" dirty="0">
                <a:solidFill>
                  <a:schemeClr val="dk1"/>
                </a:solidFill>
              </a:rPr>
              <a:t>“and so all Israel will be saved; just as it is written, “The Deliverer will come from Zion, He will remove ungodliness from Jacob.”</a:t>
            </a:r>
            <a:r>
              <a:rPr lang="en" sz="1850" dirty="0">
                <a:solidFill>
                  <a:srgbClr val="FFFF00"/>
                </a:solidFill>
              </a:rPr>
              <a:t> (</a:t>
            </a:r>
            <a:r>
              <a:rPr lang="en" sz="1850" u="sng" dirty="0">
                <a:solidFill>
                  <a:srgbClr val="FFFF00"/>
                </a:solidFill>
              </a:rPr>
              <a:t>Ps.70:5</a:t>
            </a:r>
            <a:r>
              <a:rPr lang="en" sz="1850" dirty="0">
                <a:solidFill>
                  <a:srgbClr val="FFFF00"/>
                </a:solidFill>
              </a:rPr>
              <a:t>)</a:t>
            </a:r>
            <a:endParaRPr sz="1850" dirty="0">
              <a:solidFill>
                <a:srgbClr val="FFFF00"/>
              </a:solidFill>
            </a:endParaRPr>
          </a:p>
          <a:p>
            <a:pPr marL="457200" lvl="0" indent="-349250" algn="l" rtl="0">
              <a:lnSpc>
                <a:spcPct val="90000"/>
              </a:lnSpc>
              <a:spcBef>
                <a:spcPts val="0"/>
              </a:spcBef>
              <a:spcAft>
                <a:spcPts val="0"/>
              </a:spcAft>
              <a:buClr>
                <a:srgbClr val="00FFFF"/>
              </a:buClr>
              <a:buSzPts val="1900"/>
              <a:buChar char="●"/>
            </a:pPr>
            <a:r>
              <a:rPr lang="en" sz="1850" b="1" dirty="0">
                <a:solidFill>
                  <a:srgbClr val="00FFFF"/>
                </a:solidFill>
              </a:rPr>
              <a:t>ROCK</a:t>
            </a:r>
            <a:r>
              <a:rPr lang="en" sz="1850" dirty="0">
                <a:solidFill>
                  <a:srgbClr val="FFFF00"/>
                </a:solidFill>
              </a:rPr>
              <a:t> - </a:t>
            </a:r>
            <a:r>
              <a:rPr lang="en" sz="1850" u="sng" dirty="0">
                <a:solidFill>
                  <a:srgbClr val="FFFF00"/>
                </a:solidFill>
              </a:rPr>
              <a:t>1 Cor.10:4</a:t>
            </a:r>
            <a:r>
              <a:rPr lang="en" sz="1850" dirty="0">
                <a:solidFill>
                  <a:srgbClr val="FFFF00"/>
                </a:solidFill>
              </a:rPr>
              <a:t> </a:t>
            </a:r>
            <a:r>
              <a:rPr lang="en" sz="1850" i="1" dirty="0">
                <a:solidFill>
                  <a:schemeClr val="dk1"/>
                </a:solidFill>
              </a:rPr>
              <a:t>“and all drank the same spiritual drink, for they were drinking from a spiritual rock which followed them; and the rock was Christ.”</a:t>
            </a:r>
            <a:r>
              <a:rPr lang="en" sz="1850" dirty="0">
                <a:solidFill>
                  <a:srgbClr val="FFFF00"/>
                </a:solidFill>
              </a:rPr>
              <a:t> (</a:t>
            </a:r>
            <a:r>
              <a:rPr lang="en" sz="1850" u="sng" dirty="0">
                <a:solidFill>
                  <a:srgbClr val="FFFF00"/>
                </a:solidFill>
              </a:rPr>
              <a:t>Ps.18:2</a:t>
            </a:r>
            <a:r>
              <a:rPr lang="en" sz="1850" dirty="0">
                <a:solidFill>
                  <a:srgbClr val="FFFF00"/>
                </a:solidFill>
              </a:rPr>
              <a:t>)</a:t>
            </a:r>
            <a:endParaRPr sz="1850" dirty="0">
              <a:solidFill>
                <a:srgbClr val="FFFF00"/>
              </a:solidFill>
            </a:endParaRPr>
          </a:p>
          <a:p>
            <a:pPr marL="457200" lvl="0" indent="-349250" algn="l" rtl="0">
              <a:lnSpc>
                <a:spcPct val="90000"/>
              </a:lnSpc>
              <a:spcBef>
                <a:spcPts val="0"/>
              </a:spcBef>
              <a:spcAft>
                <a:spcPts val="0"/>
              </a:spcAft>
              <a:buClr>
                <a:srgbClr val="FFFF00"/>
              </a:buClr>
              <a:buSzPts val="1900"/>
              <a:buChar char="●"/>
            </a:pPr>
            <a:r>
              <a:rPr lang="en" sz="1850" dirty="0">
                <a:solidFill>
                  <a:srgbClr val="FFFF00"/>
                </a:solidFill>
              </a:rPr>
              <a:t>If you ask someone who does NOT believe Jesus is God “Who is our Savior?”, how will they answer that question?  In scripture, BOTH are given all these titles!</a:t>
            </a:r>
            <a:endParaRPr sz="185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39575" y="0"/>
            <a:ext cx="9238500" cy="46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10 - JESUS FORGAVE SINS</a:t>
            </a:r>
            <a:endParaRPr sz="5000" b="1">
              <a:solidFill>
                <a:srgbClr val="00FFFF"/>
              </a:solidFill>
            </a:endParaRPr>
          </a:p>
        </p:txBody>
      </p:sp>
      <p:sp>
        <p:nvSpPr>
          <p:cNvPr id="73" name="Google Shape;73;p16"/>
          <p:cNvSpPr txBox="1">
            <a:spLocks noGrp="1"/>
          </p:cNvSpPr>
          <p:nvPr>
            <p:ph type="subTitle" idx="1"/>
          </p:nvPr>
        </p:nvSpPr>
        <p:spPr>
          <a:xfrm>
            <a:off x="-178050" y="357400"/>
            <a:ext cx="9377100" cy="4786200"/>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Matt.9:2-7</a:t>
            </a:r>
            <a:r>
              <a:rPr lang="en" sz="1900">
                <a:solidFill>
                  <a:srgbClr val="FFFF00"/>
                </a:solidFill>
              </a:rPr>
              <a:t> </a:t>
            </a:r>
            <a:r>
              <a:rPr lang="en" sz="1900" i="1">
                <a:solidFill>
                  <a:schemeClr val="dk1"/>
                </a:solidFill>
              </a:rPr>
              <a:t>“And they brought to Him a paralytic lying on a bed. Seeing their faith, Jesus said to the paralytic, “</a:t>
            </a:r>
            <a:r>
              <a:rPr lang="en" sz="1900" i="1" u="sng">
                <a:solidFill>
                  <a:schemeClr val="dk1"/>
                </a:solidFill>
              </a:rPr>
              <a:t>Take courage, son; your sins are forgiven</a:t>
            </a:r>
            <a:r>
              <a:rPr lang="en" sz="1900" i="1">
                <a:solidFill>
                  <a:schemeClr val="dk1"/>
                </a:solidFill>
              </a:rPr>
              <a:t>.” 3 And some of the scribes said to themselves, “</a:t>
            </a:r>
            <a:r>
              <a:rPr lang="en" sz="1900" i="1" u="sng">
                <a:solidFill>
                  <a:schemeClr val="dk1"/>
                </a:solidFill>
              </a:rPr>
              <a:t>This fellow blasphemes</a:t>
            </a:r>
            <a:r>
              <a:rPr lang="en" sz="1900" i="1">
                <a:solidFill>
                  <a:schemeClr val="dk1"/>
                </a:solidFill>
              </a:rPr>
              <a:t>.” 4 And Jesus knowing their thoughts said, “Why are you thinking evil in your hearts? 5 Which is easier, to say, ‘Your sins are forgiven,’ or to say, ‘Get up, and walk’? 6 </a:t>
            </a:r>
            <a:r>
              <a:rPr lang="en" sz="1900" i="1" u="sng">
                <a:solidFill>
                  <a:schemeClr val="dk1"/>
                </a:solidFill>
              </a:rPr>
              <a:t>But so that you may know that the Son of Man has authority on earth to forgive sins</a:t>
            </a:r>
            <a:r>
              <a:rPr lang="en" sz="1900" i="1">
                <a:solidFill>
                  <a:schemeClr val="dk1"/>
                </a:solidFill>
              </a:rPr>
              <a:t>” - then He said to the paralytic, “Get up, pick up your bed and go home.” 7 And he got up and went home.”</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Lk.7:47-50</a:t>
            </a:r>
            <a:r>
              <a:rPr lang="en" sz="1900">
                <a:solidFill>
                  <a:srgbClr val="FFFF00"/>
                </a:solidFill>
              </a:rPr>
              <a:t> </a:t>
            </a:r>
            <a:r>
              <a:rPr lang="en" sz="1900" i="1">
                <a:solidFill>
                  <a:schemeClr val="dk1"/>
                </a:solidFill>
              </a:rPr>
              <a:t>“For this reason </a:t>
            </a:r>
            <a:r>
              <a:rPr lang="en" sz="1900" i="1" u="sng">
                <a:solidFill>
                  <a:schemeClr val="dk1"/>
                </a:solidFill>
              </a:rPr>
              <a:t>I say to you, her sins, which are many, have been forgiven, for she loved much</a:t>
            </a:r>
            <a:r>
              <a:rPr lang="en" sz="1900" i="1">
                <a:solidFill>
                  <a:schemeClr val="dk1"/>
                </a:solidFill>
              </a:rPr>
              <a:t>; but he who is forgiven little, loves little.” 48 Then He said to her, “</a:t>
            </a:r>
            <a:r>
              <a:rPr lang="en" sz="1900" i="1" u="sng">
                <a:solidFill>
                  <a:schemeClr val="dk1"/>
                </a:solidFill>
              </a:rPr>
              <a:t>Your sins have been forgiven</a:t>
            </a:r>
            <a:r>
              <a:rPr lang="en" sz="1900" i="1">
                <a:solidFill>
                  <a:schemeClr val="dk1"/>
                </a:solidFill>
              </a:rPr>
              <a:t>.” 49 Those who were reclining at the table with Him began to say to themselves, “</a:t>
            </a:r>
            <a:r>
              <a:rPr lang="en" sz="1900" i="1" u="sng">
                <a:solidFill>
                  <a:schemeClr val="dk1"/>
                </a:solidFill>
              </a:rPr>
              <a:t>Who is this man who even forgives sins</a:t>
            </a:r>
            <a:r>
              <a:rPr lang="en" sz="1900" i="1">
                <a:solidFill>
                  <a:schemeClr val="dk1"/>
                </a:solidFill>
              </a:rPr>
              <a:t>?” 50 And He said to the woman, “Your faith has saved you; go in peace.”</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Lk.23:42-43</a:t>
            </a:r>
            <a:r>
              <a:rPr lang="en" sz="1900">
                <a:solidFill>
                  <a:srgbClr val="FFFF00"/>
                </a:solidFill>
              </a:rPr>
              <a:t> </a:t>
            </a:r>
            <a:r>
              <a:rPr lang="en" sz="1900" i="1">
                <a:solidFill>
                  <a:schemeClr val="dk1"/>
                </a:solidFill>
              </a:rPr>
              <a:t>“And he was saying, “Jesus, remember me when You come in Your kingdom!” 43 And He said to him, “</a:t>
            </a:r>
            <a:r>
              <a:rPr lang="en" sz="1900" i="1" u="sng">
                <a:solidFill>
                  <a:schemeClr val="dk1"/>
                </a:solidFill>
              </a:rPr>
              <a:t>Truly I say to you, today you shall be with Me in Paradise</a:t>
            </a:r>
            <a:r>
              <a:rPr lang="en" sz="1900" i="1">
                <a:solidFill>
                  <a:schemeClr val="dk1"/>
                </a:solidFill>
              </a:rPr>
              <a:t>.”</a:t>
            </a:r>
            <a:endParaRPr sz="1900" i="1">
              <a:solidFill>
                <a:schemeClr val="dk1"/>
              </a:solidFill>
            </a:endParaRPr>
          </a:p>
          <a:p>
            <a:pPr marL="457200" lvl="0" indent="-349250" algn="l" rtl="0">
              <a:lnSpc>
                <a:spcPct val="90000"/>
              </a:lnSpc>
              <a:spcBef>
                <a:spcPts val="0"/>
              </a:spcBef>
              <a:spcAft>
                <a:spcPts val="0"/>
              </a:spcAft>
              <a:buClr>
                <a:srgbClr val="00FFFF"/>
              </a:buClr>
              <a:buSzPts val="1900"/>
              <a:buChar char="●"/>
            </a:pPr>
            <a:r>
              <a:rPr lang="en" sz="1900">
                <a:solidFill>
                  <a:srgbClr val="00FFFF"/>
                </a:solidFill>
              </a:rPr>
              <a:t>Scripture teaches that all sins are ultimately against God </a:t>
            </a:r>
            <a:r>
              <a:rPr lang="en" sz="1900">
                <a:solidFill>
                  <a:srgbClr val="FFFF00"/>
                </a:solidFill>
              </a:rPr>
              <a:t>(</a:t>
            </a:r>
            <a:r>
              <a:rPr lang="en" sz="1900" u="sng">
                <a:solidFill>
                  <a:srgbClr val="FFFF00"/>
                </a:solidFill>
              </a:rPr>
              <a:t>Ps.51:4</a:t>
            </a:r>
            <a:r>
              <a:rPr lang="en" sz="1900">
                <a:solidFill>
                  <a:srgbClr val="FFFF00"/>
                </a:solidFill>
              </a:rPr>
              <a:t>)</a:t>
            </a:r>
            <a:r>
              <a:rPr lang="en" sz="1900">
                <a:solidFill>
                  <a:srgbClr val="00FFFF"/>
                </a:solidFill>
              </a:rPr>
              <a:t>, and only God can forgive sins.  Thus, Jesus could only forgive sins if He was God!</a:t>
            </a:r>
            <a:endParaRPr sz="19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39575" y="0"/>
            <a:ext cx="9238500" cy="46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11 - JESUS RULES ALL NOW</a:t>
            </a:r>
            <a:endParaRPr sz="5000" b="1">
              <a:solidFill>
                <a:srgbClr val="00FFFF"/>
              </a:solidFill>
            </a:endParaRPr>
          </a:p>
        </p:txBody>
      </p:sp>
      <p:sp>
        <p:nvSpPr>
          <p:cNvPr id="79" name="Google Shape;79;p17"/>
          <p:cNvSpPr txBox="1">
            <a:spLocks noGrp="1"/>
          </p:cNvSpPr>
          <p:nvPr>
            <p:ph type="subTitle" idx="1"/>
          </p:nvPr>
        </p:nvSpPr>
        <p:spPr>
          <a:xfrm>
            <a:off x="-178050" y="357400"/>
            <a:ext cx="9377100" cy="4786200"/>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Matt.28:18</a:t>
            </a:r>
            <a:r>
              <a:rPr lang="en" sz="1900">
                <a:solidFill>
                  <a:srgbClr val="FFFF00"/>
                </a:solidFill>
              </a:rPr>
              <a:t> </a:t>
            </a:r>
            <a:r>
              <a:rPr lang="en" sz="1900" i="1">
                <a:solidFill>
                  <a:schemeClr val="dk1"/>
                </a:solidFill>
              </a:rPr>
              <a:t>“And Jesus came up and spoke to them, saying, “</a:t>
            </a:r>
            <a:r>
              <a:rPr lang="en" sz="1900" i="1" u="sng">
                <a:solidFill>
                  <a:schemeClr val="dk1"/>
                </a:solidFill>
              </a:rPr>
              <a:t>All authority</a:t>
            </a:r>
            <a:r>
              <a:rPr lang="en" sz="1900" i="1">
                <a:solidFill>
                  <a:schemeClr val="dk1"/>
                </a:solidFill>
              </a:rPr>
              <a:t> has been given to Me </a:t>
            </a:r>
            <a:r>
              <a:rPr lang="en" sz="1900" i="1" u="sng">
                <a:solidFill>
                  <a:schemeClr val="dk1"/>
                </a:solidFill>
              </a:rPr>
              <a:t>in heaven and on earth</a:t>
            </a:r>
            <a:r>
              <a:rPr lang="en" sz="1900" i="1">
                <a:solidFill>
                  <a:schemeClr val="dk1"/>
                </a:solidFill>
              </a:rPr>
              <a:t>.”</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1 Cor.15:25</a:t>
            </a:r>
            <a:r>
              <a:rPr lang="en" sz="1900">
                <a:solidFill>
                  <a:srgbClr val="FFFF00"/>
                </a:solidFill>
              </a:rPr>
              <a:t> </a:t>
            </a:r>
            <a:r>
              <a:rPr lang="en" sz="1900" i="1">
                <a:solidFill>
                  <a:schemeClr val="dk1"/>
                </a:solidFill>
              </a:rPr>
              <a:t>“For </a:t>
            </a:r>
            <a:r>
              <a:rPr lang="en" sz="1900" i="1" u="sng">
                <a:solidFill>
                  <a:schemeClr val="dk1"/>
                </a:solidFill>
              </a:rPr>
              <a:t>He must reign</a:t>
            </a:r>
            <a:r>
              <a:rPr lang="en" sz="1900" i="1">
                <a:solidFill>
                  <a:schemeClr val="dk1"/>
                </a:solidFill>
              </a:rPr>
              <a:t> until He has put all His enemies under His feet.”</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Col.1:18-19</a:t>
            </a:r>
            <a:r>
              <a:rPr lang="en" sz="1900">
                <a:solidFill>
                  <a:srgbClr val="FFFF00"/>
                </a:solidFill>
              </a:rPr>
              <a:t> </a:t>
            </a:r>
            <a:r>
              <a:rPr lang="en" sz="1900" i="1">
                <a:solidFill>
                  <a:schemeClr val="dk1"/>
                </a:solidFill>
              </a:rPr>
              <a:t>“He is also head of the body, the church; and He is the beginning, the firstborn from the dead, </a:t>
            </a:r>
            <a:r>
              <a:rPr lang="en" sz="1900" i="1" u="sng">
                <a:solidFill>
                  <a:schemeClr val="dk1"/>
                </a:solidFill>
              </a:rPr>
              <a:t>so that He Himself will come to have first place in everything</a:t>
            </a:r>
            <a:r>
              <a:rPr lang="en" sz="1900" i="1">
                <a:solidFill>
                  <a:schemeClr val="dk1"/>
                </a:solidFill>
              </a:rPr>
              <a:t>. 19 </a:t>
            </a:r>
            <a:r>
              <a:rPr lang="en" sz="1900" i="1" u="sng">
                <a:solidFill>
                  <a:schemeClr val="dk1"/>
                </a:solidFill>
              </a:rPr>
              <a:t>For it was the Father’s good pleasure for all the fullness to dwell in Him</a:t>
            </a:r>
            <a:r>
              <a:rPr lang="en" sz="1900" i="1">
                <a:solidFill>
                  <a:schemeClr val="dk1"/>
                </a:solidFill>
              </a:rPr>
              <a:t>,”</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Col.2:10</a:t>
            </a:r>
            <a:r>
              <a:rPr lang="en" sz="1900">
                <a:solidFill>
                  <a:srgbClr val="FFFF00"/>
                </a:solidFill>
              </a:rPr>
              <a:t> </a:t>
            </a:r>
            <a:r>
              <a:rPr lang="en" sz="1900" i="1">
                <a:solidFill>
                  <a:schemeClr val="dk1"/>
                </a:solidFill>
              </a:rPr>
              <a:t>“and in Him you have been made complete, and </a:t>
            </a:r>
            <a:r>
              <a:rPr lang="en" sz="1900" i="1" u="sng">
                <a:solidFill>
                  <a:schemeClr val="dk1"/>
                </a:solidFill>
              </a:rPr>
              <a:t>He is the head over all rule and authority</a:t>
            </a:r>
            <a:r>
              <a:rPr lang="en" sz="1900" i="1">
                <a:solidFill>
                  <a:schemeClr val="dk1"/>
                </a:solidFill>
              </a:rPr>
              <a:t>;”</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Eph.1:20-23</a:t>
            </a:r>
            <a:r>
              <a:rPr lang="en" sz="1900">
                <a:solidFill>
                  <a:srgbClr val="FFFF00"/>
                </a:solidFill>
              </a:rPr>
              <a:t> </a:t>
            </a:r>
            <a:r>
              <a:rPr lang="en" sz="1900" i="1">
                <a:solidFill>
                  <a:schemeClr val="dk1"/>
                </a:solidFill>
              </a:rPr>
              <a:t>“which He brought about in Christ, when He raised Him from the dead and seated Him at His right hand in the heavenly places, 21 </a:t>
            </a:r>
            <a:r>
              <a:rPr lang="en" sz="1900" i="1" u="sng">
                <a:solidFill>
                  <a:schemeClr val="dk1"/>
                </a:solidFill>
              </a:rPr>
              <a:t>far above all rule and authority and power and dominion, and every name that is named, not only in this age but also in the one to come</a:t>
            </a:r>
            <a:r>
              <a:rPr lang="en" sz="1900" i="1">
                <a:solidFill>
                  <a:schemeClr val="dk1"/>
                </a:solidFill>
              </a:rPr>
              <a:t>. 22 And </a:t>
            </a:r>
            <a:r>
              <a:rPr lang="en" sz="1900" i="1" u="sng">
                <a:solidFill>
                  <a:schemeClr val="dk1"/>
                </a:solidFill>
              </a:rPr>
              <a:t>He put all things in subjection under His feet</a:t>
            </a:r>
            <a:r>
              <a:rPr lang="en" sz="1900" i="1">
                <a:solidFill>
                  <a:schemeClr val="dk1"/>
                </a:solidFill>
              </a:rPr>
              <a:t>, and gave Him as head over all things to the church, 23 which is His body, the fullness of Him who fills all in all.”</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Rev.19:15</a:t>
            </a:r>
            <a:r>
              <a:rPr lang="en" sz="1900">
                <a:solidFill>
                  <a:srgbClr val="FFFF00"/>
                </a:solidFill>
              </a:rPr>
              <a:t> </a:t>
            </a:r>
            <a:r>
              <a:rPr lang="en" sz="1900" i="1">
                <a:solidFill>
                  <a:schemeClr val="dk1"/>
                </a:solidFill>
              </a:rPr>
              <a:t>“From His mouth comes a sharp sword, so that with it He may strike down the nations, </a:t>
            </a:r>
            <a:r>
              <a:rPr lang="en" sz="1900" i="1" u="sng">
                <a:solidFill>
                  <a:schemeClr val="dk1"/>
                </a:solidFill>
              </a:rPr>
              <a:t>and He will rule them with a rod of iron</a:t>
            </a:r>
            <a:r>
              <a:rPr lang="en" sz="1900" i="1">
                <a:solidFill>
                  <a:schemeClr val="dk1"/>
                </a:solidFill>
              </a:rPr>
              <a:t>; and He treads the wine press of the fierce wrath of God, the Almighty.”</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78050" y="0"/>
            <a:ext cx="9443100" cy="46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500" b="1">
                <a:solidFill>
                  <a:srgbClr val="00FFFF"/>
                </a:solidFill>
              </a:rPr>
              <a:t>12 - JESUS/GOD WILL JUDGE US</a:t>
            </a:r>
            <a:r>
              <a:rPr lang="en" sz="5000" b="1">
                <a:solidFill>
                  <a:srgbClr val="00FFFF"/>
                </a:solidFill>
              </a:rPr>
              <a:t> </a:t>
            </a:r>
            <a:endParaRPr sz="5000" b="1">
              <a:solidFill>
                <a:srgbClr val="00FFFF"/>
              </a:solidFill>
            </a:endParaRPr>
          </a:p>
        </p:txBody>
      </p:sp>
      <p:sp>
        <p:nvSpPr>
          <p:cNvPr id="85" name="Google Shape;85;p18"/>
          <p:cNvSpPr txBox="1">
            <a:spLocks noGrp="1"/>
          </p:cNvSpPr>
          <p:nvPr>
            <p:ph type="subTitle" idx="1"/>
          </p:nvPr>
        </p:nvSpPr>
        <p:spPr>
          <a:xfrm>
            <a:off x="-178050" y="357400"/>
            <a:ext cx="9377100" cy="4786200"/>
          </a:xfrm>
          <a:prstGeom prst="rect">
            <a:avLst/>
          </a:prstGeom>
        </p:spPr>
        <p:txBody>
          <a:bodyPr spcFirstLastPara="1" wrap="square" lIns="91425" tIns="91425" rIns="91425" bIns="91425" anchor="t" anchorCtr="0">
            <a:noAutofit/>
          </a:bodyPr>
          <a:lstStyle/>
          <a:p>
            <a:pPr marL="457200" lvl="0" indent="-342900" algn="l" rtl="0">
              <a:lnSpc>
                <a:spcPct val="90000"/>
              </a:lnSpc>
              <a:spcBef>
                <a:spcPts val="0"/>
              </a:spcBef>
              <a:spcAft>
                <a:spcPts val="0"/>
              </a:spcAft>
              <a:buClr>
                <a:srgbClr val="FFFF00"/>
              </a:buClr>
              <a:buSzPts val="1800"/>
              <a:buChar char="●"/>
            </a:pPr>
            <a:r>
              <a:rPr lang="en" sz="1800" u="sng">
                <a:solidFill>
                  <a:srgbClr val="FFFF00"/>
                </a:solidFill>
              </a:rPr>
              <a:t>Heb.13:4</a:t>
            </a:r>
            <a:r>
              <a:rPr lang="en" sz="1800">
                <a:solidFill>
                  <a:schemeClr val="dk1"/>
                </a:solidFill>
              </a:rPr>
              <a:t> </a:t>
            </a:r>
            <a:r>
              <a:rPr lang="en" sz="1800" i="1">
                <a:solidFill>
                  <a:schemeClr val="dk1"/>
                </a:solidFill>
              </a:rPr>
              <a:t>“Marriage is to be held in honor among all, and the marriage bed is to be undefiled; for fornicators and adulterers </a:t>
            </a:r>
            <a:r>
              <a:rPr lang="en" sz="1800" i="1" u="sng">
                <a:solidFill>
                  <a:schemeClr val="dk1"/>
                </a:solidFill>
              </a:rPr>
              <a:t>God will judge</a:t>
            </a:r>
            <a:r>
              <a:rPr lang="en" sz="1800" i="1">
                <a:solidFill>
                  <a:schemeClr val="dk1"/>
                </a:solidFill>
              </a:rPr>
              <a:t>.” </a:t>
            </a:r>
            <a:r>
              <a:rPr lang="en" sz="1800">
                <a:solidFill>
                  <a:srgbClr val="FFFF00"/>
                </a:solidFill>
              </a:rPr>
              <a:t> </a:t>
            </a:r>
            <a:r>
              <a:rPr lang="en" sz="1800" b="1">
                <a:solidFill>
                  <a:srgbClr val="00FFFF"/>
                </a:solidFill>
              </a:rPr>
              <a:t>GOD </a:t>
            </a:r>
            <a:r>
              <a:rPr lang="en" sz="1800">
                <a:solidFill>
                  <a:srgbClr val="00FFFF"/>
                </a:solidFill>
              </a:rPr>
              <a:t>IS THE JUDGE, but …</a:t>
            </a:r>
            <a:endParaRPr sz="1800">
              <a:solidFill>
                <a:srgbClr val="00FFFF"/>
              </a:solidFill>
            </a:endParaRPr>
          </a:p>
          <a:p>
            <a:pPr marL="457200" lvl="0" indent="-342900" algn="l" rtl="0">
              <a:lnSpc>
                <a:spcPct val="90000"/>
              </a:lnSpc>
              <a:spcBef>
                <a:spcPts val="0"/>
              </a:spcBef>
              <a:spcAft>
                <a:spcPts val="0"/>
              </a:spcAft>
              <a:buClr>
                <a:srgbClr val="FFFF00"/>
              </a:buClr>
              <a:buSzPts val="1800"/>
              <a:buChar char="●"/>
            </a:pPr>
            <a:r>
              <a:rPr lang="en" sz="1800" u="sng">
                <a:solidFill>
                  <a:srgbClr val="FFFF00"/>
                </a:solidFill>
              </a:rPr>
              <a:t>Jn.5:22</a:t>
            </a:r>
            <a:r>
              <a:rPr lang="en" sz="1800">
                <a:solidFill>
                  <a:srgbClr val="FFFF00"/>
                </a:solidFill>
              </a:rPr>
              <a:t> </a:t>
            </a:r>
            <a:r>
              <a:rPr lang="en" sz="1800" i="1">
                <a:solidFill>
                  <a:schemeClr val="dk1"/>
                </a:solidFill>
              </a:rPr>
              <a:t>“For not even the Father judges anyone, but </a:t>
            </a:r>
            <a:r>
              <a:rPr lang="en" sz="1800" i="1" u="sng">
                <a:solidFill>
                  <a:schemeClr val="dk1"/>
                </a:solidFill>
              </a:rPr>
              <a:t>He has given all judgment to the Son</a:t>
            </a:r>
            <a:r>
              <a:rPr lang="en" sz="1800" i="1">
                <a:solidFill>
                  <a:schemeClr val="dk1"/>
                </a:solidFill>
              </a:rPr>
              <a:t>,”</a:t>
            </a:r>
            <a:endParaRPr sz="1800" i="1">
              <a:solidFill>
                <a:schemeClr val="dk1"/>
              </a:solidFill>
            </a:endParaRPr>
          </a:p>
          <a:p>
            <a:pPr marL="457200" lvl="0" indent="-342900" algn="l" rtl="0">
              <a:lnSpc>
                <a:spcPct val="90000"/>
              </a:lnSpc>
              <a:spcBef>
                <a:spcPts val="0"/>
              </a:spcBef>
              <a:spcAft>
                <a:spcPts val="0"/>
              </a:spcAft>
              <a:buClr>
                <a:srgbClr val="FFFF00"/>
              </a:buClr>
              <a:buSzPts val="1800"/>
              <a:buChar char="●"/>
            </a:pPr>
            <a:r>
              <a:rPr lang="en" sz="1800" u="sng">
                <a:solidFill>
                  <a:srgbClr val="FFFF00"/>
                </a:solidFill>
              </a:rPr>
              <a:t>Matt.25:31-32</a:t>
            </a:r>
            <a:r>
              <a:rPr lang="en" sz="1800">
                <a:solidFill>
                  <a:srgbClr val="FFFF00"/>
                </a:solidFill>
              </a:rPr>
              <a:t> </a:t>
            </a:r>
            <a:r>
              <a:rPr lang="en" sz="1800" i="1">
                <a:solidFill>
                  <a:schemeClr val="dk1"/>
                </a:solidFill>
              </a:rPr>
              <a:t>“But when the Son of Man comes </a:t>
            </a:r>
            <a:r>
              <a:rPr lang="en" sz="1800" i="1" u="sng">
                <a:solidFill>
                  <a:schemeClr val="dk1"/>
                </a:solidFill>
              </a:rPr>
              <a:t>in His glory</a:t>
            </a:r>
            <a:r>
              <a:rPr lang="en" sz="1800" i="1">
                <a:solidFill>
                  <a:schemeClr val="dk1"/>
                </a:solidFill>
              </a:rPr>
              <a:t>, and all the angels with Him, </a:t>
            </a:r>
            <a:r>
              <a:rPr lang="en" sz="1800" i="1" u="sng">
                <a:solidFill>
                  <a:schemeClr val="dk1"/>
                </a:solidFill>
              </a:rPr>
              <a:t>then He will sit on His glorious throne</a:t>
            </a:r>
            <a:r>
              <a:rPr lang="en" sz="1800" i="1">
                <a:solidFill>
                  <a:schemeClr val="dk1"/>
                </a:solidFill>
              </a:rPr>
              <a:t>. 32 </a:t>
            </a:r>
            <a:r>
              <a:rPr lang="en" sz="1800" i="1" u="sng">
                <a:solidFill>
                  <a:schemeClr val="dk1"/>
                </a:solidFill>
              </a:rPr>
              <a:t>All the nations will be gathered before Him</a:t>
            </a:r>
            <a:r>
              <a:rPr lang="en" sz="1800" i="1">
                <a:solidFill>
                  <a:schemeClr val="dk1"/>
                </a:solidFill>
              </a:rPr>
              <a:t>; and </a:t>
            </a:r>
            <a:r>
              <a:rPr lang="en" sz="1800" i="1" u="sng">
                <a:solidFill>
                  <a:schemeClr val="dk1"/>
                </a:solidFill>
              </a:rPr>
              <a:t>He</a:t>
            </a:r>
            <a:r>
              <a:rPr lang="en" sz="1800" i="1">
                <a:solidFill>
                  <a:schemeClr val="dk1"/>
                </a:solidFill>
              </a:rPr>
              <a:t> will separate them from one another,...”</a:t>
            </a:r>
            <a:endParaRPr sz="1800" i="1">
              <a:solidFill>
                <a:schemeClr val="dk1"/>
              </a:solidFill>
            </a:endParaRPr>
          </a:p>
          <a:p>
            <a:pPr marL="457200" lvl="0" indent="-342900" algn="l" rtl="0">
              <a:lnSpc>
                <a:spcPct val="90000"/>
              </a:lnSpc>
              <a:spcBef>
                <a:spcPts val="0"/>
              </a:spcBef>
              <a:spcAft>
                <a:spcPts val="0"/>
              </a:spcAft>
              <a:buClr>
                <a:srgbClr val="FFFF00"/>
              </a:buClr>
              <a:buSzPts val="1800"/>
              <a:buChar char="●"/>
            </a:pPr>
            <a:r>
              <a:rPr lang="en" sz="1800" u="sng">
                <a:solidFill>
                  <a:srgbClr val="FFFF00"/>
                </a:solidFill>
              </a:rPr>
              <a:t>Acts 10:42</a:t>
            </a:r>
            <a:r>
              <a:rPr lang="en" sz="1800">
                <a:solidFill>
                  <a:srgbClr val="FFFF00"/>
                </a:solidFill>
              </a:rPr>
              <a:t> </a:t>
            </a:r>
            <a:r>
              <a:rPr lang="en" sz="1800" i="1">
                <a:solidFill>
                  <a:schemeClr val="dk1"/>
                </a:solidFill>
              </a:rPr>
              <a:t>“And He ordered us to preach to the people, and solemnly to testify that this is </a:t>
            </a:r>
            <a:r>
              <a:rPr lang="en" sz="1800" i="1" u="sng">
                <a:solidFill>
                  <a:schemeClr val="dk1"/>
                </a:solidFill>
              </a:rPr>
              <a:t>the One who has been appointed by God as Judge of the living and the dead</a:t>
            </a:r>
            <a:r>
              <a:rPr lang="en" sz="1800" i="1">
                <a:solidFill>
                  <a:schemeClr val="dk1"/>
                </a:solidFill>
              </a:rPr>
              <a:t>.”</a:t>
            </a:r>
            <a:endParaRPr sz="1800" i="1">
              <a:solidFill>
                <a:schemeClr val="dk1"/>
              </a:solidFill>
            </a:endParaRPr>
          </a:p>
          <a:p>
            <a:pPr marL="457200" lvl="0" indent="-342900" algn="l" rtl="0">
              <a:lnSpc>
                <a:spcPct val="90000"/>
              </a:lnSpc>
              <a:spcBef>
                <a:spcPts val="0"/>
              </a:spcBef>
              <a:spcAft>
                <a:spcPts val="0"/>
              </a:spcAft>
              <a:buClr>
                <a:srgbClr val="FFFF00"/>
              </a:buClr>
              <a:buSzPts val="1800"/>
              <a:buChar char="●"/>
            </a:pPr>
            <a:r>
              <a:rPr lang="en" sz="1800" u="sng">
                <a:solidFill>
                  <a:srgbClr val="FFFF00"/>
                </a:solidFill>
              </a:rPr>
              <a:t>Rom.2:16</a:t>
            </a:r>
            <a:r>
              <a:rPr lang="en" sz="1800">
                <a:solidFill>
                  <a:srgbClr val="FFFF00"/>
                </a:solidFill>
              </a:rPr>
              <a:t> </a:t>
            </a:r>
            <a:r>
              <a:rPr lang="en" sz="1800" i="1">
                <a:solidFill>
                  <a:schemeClr val="dk1"/>
                </a:solidFill>
              </a:rPr>
              <a:t>“on the day when, according to my gospel, God will judge the secrets of men </a:t>
            </a:r>
            <a:r>
              <a:rPr lang="en" sz="1800" i="1" u="sng">
                <a:solidFill>
                  <a:schemeClr val="dk1"/>
                </a:solidFill>
              </a:rPr>
              <a:t>through Christ Jesus</a:t>
            </a:r>
            <a:r>
              <a:rPr lang="en" sz="1800" i="1">
                <a:solidFill>
                  <a:schemeClr val="dk1"/>
                </a:solidFill>
              </a:rPr>
              <a:t>.”</a:t>
            </a:r>
            <a:endParaRPr sz="1800" i="1">
              <a:solidFill>
                <a:schemeClr val="dk1"/>
              </a:solidFill>
            </a:endParaRPr>
          </a:p>
          <a:p>
            <a:pPr marL="457200" lvl="0" indent="-342900" algn="l" rtl="0">
              <a:lnSpc>
                <a:spcPct val="90000"/>
              </a:lnSpc>
              <a:spcBef>
                <a:spcPts val="0"/>
              </a:spcBef>
              <a:spcAft>
                <a:spcPts val="0"/>
              </a:spcAft>
              <a:buClr>
                <a:srgbClr val="FFFF00"/>
              </a:buClr>
              <a:buSzPts val="1800"/>
              <a:buChar char="●"/>
            </a:pPr>
            <a:r>
              <a:rPr lang="en" sz="1800" u="sng">
                <a:solidFill>
                  <a:srgbClr val="FFFF00"/>
                </a:solidFill>
              </a:rPr>
              <a:t>2 Cor.5:10</a:t>
            </a:r>
            <a:r>
              <a:rPr lang="en" sz="1800">
                <a:solidFill>
                  <a:srgbClr val="FFFF00"/>
                </a:solidFill>
              </a:rPr>
              <a:t> </a:t>
            </a:r>
            <a:r>
              <a:rPr lang="en" sz="1800" i="1">
                <a:solidFill>
                  <a:schemeClr val="dk1"/>
                </a:solidFill>
              </a:rPr>
              <a:t>“For </a:t>
            </a:r>
            <a:r>
              <a:rPr lang="en" sz="1800" i="1" u="sng">
                <a:solidFill>
                  <a:schemeClr val="dk1"/>
                </a:solidFill>
              </a:rPr>
              <a:t>we must all appear before the judgment seat of Christ</a:t>
            </a:r>
            <a:r>
              <a:rPr lang="en" sz="1800" i="1">
                <a:solidFill>
                  <a:schemeClr val="dk1"/>
                </a:solidFill>
              </a:rPr>
              <a:t>, so that each one may be recompensed for his deeds in the body, according to what he has done, whether good or bad.”</a:t>
            </a:r>
            <a:endParaRPr sz="1800" i="1">
              <a:solidFill>
                <a:schemeClr val="dk1"/>
              </a:solidFill>
            </a:endParaRPr>
          </a:p>
          <a:p>
            <a:pPr marL="457200" lvl="0" indent="-342900" algn="l" rtl="0">
              <a:lnSpc>
                <a:spcPct val="90000"/>
              </a:lnSpc>
              <a:spcBef>
                <a:spcPts val="0"/>
              </a:spcBef>
              <a:spcAft>
                <a:spcPts val="0"/>
              </a:spcAft>
              <a:buClr>
                <a:srgbClr val="FFFF00"/>
              </a:buClr>
              <a:buSzPts val="1800"/>
              <a:buChar char="●"/>
            </a:pPr>
            <a:r>
              <a:rPr lang="en" sz="1800" u="sng">
                <a:solidFill>
                  <a:srgbClr val="FFFF00"/>
                </a:solidFill>
              </a:rPr>
              <a:t>Phil.2:10-11</a:t>
            </a:r>
            <a:r>
              <a:rPr lang="en" sz="1800">
                <a:solidFill>
                  <a:srgbClr val="FFFF00"/>
                </a:solidFill>
              </a:rPr>
              <a:t> </a:t>
            </a:r>
            <a:r>
              <a:rPr lang="en" sz="1800" i="1">
                <a:solidFill>
                  <a:schemeClr val="dk1"/>
                </a:solidFill>
              </a:rPr>
              <a:t>“so that </a:t>
            </a:r>
            <a:r>
              <a:rPr lang="en" sz="1800" i="1" u="sng">
                <a:solidFill>
                  <a:schemeClr val="dk1"/>
                </a:solidFill>
              </a:rPr>
              <a:t>at the name of Jesus every knee will bow</a:t>
            </a:r>
            <a:r>
              <a:rPr lang="en" sz="1800" i="1">
                <a:solidFill>
                  <a:schemeClr val="dk1"/>
                </a:solidFill>
              </a:rPr>
              <a:t>, of those who are in heaven and on earth and under the earth, 11 and that </a:t>
            </a:r>
            <a:r>
              <a:rPr lang="en" sz="1800" i="1" u="sng">
                <a:solidFill>
                  <a:schemeClr val="dk1"/>
                </a:solidFill>
              </a:rPr>
              <a:t>every tongue will confess that Jesus Christ is Lord</a:t>
            </a:r>
            <a:r>
              <a:rPr lang="en" sz="1800" i="1">
                <a:solidFill>
                  <a:schemeClr val="dk1"/>
                </a:solidFill>
              </a:rPr>
              <a:t>, to the glory of God the Father.”</a:t>
            </a:r>
            <a:endParaRPr sz="1800" i="1">
              <a:solidFill>
                <a:schemeClr val="dk1"/>
              </a:solidFill>
            </a:endParaRPr>
          </a:p>
          <a:p>
            <a:pPr marL="457200" lvl="0" indent="-342900" algn="l" rtl="0">
              <a:lnSpc>
                <a:spcPct val="90000"/>
              </a:lnSpc>
              <a:spcBef>
                <a:spcPts val="0"/>
              </a:spcBef>
              <a:spcAft>
                <a:spcPts val="0"/>
              </a:spcAft>
              <a:buClr>
                <a:srgbClr val="FFFF00"/>
              </a:buClr>
              <a:buSzPts val="1800"/>
              <a:buChar char="●"/>
            </a:pPr>
            <a:r>
              <a:rPr lang="en" sz="1800" u="sng">
                <a:solidFill>
                  <a:srgbClr val="FFFF00"/>
                </a:solidFill>
              </a:rPr>
              <a:t>2 Tim.4:1</a:t>
            </a:r>
            <a:r>
              <a:rPr lang="en" sz="1800">
                <a:solidFill>
                  <a:srgbClr val="FFFF00"/>
                </a:solidFill>
              </a:rPr>
              <a:t> </a:t>
            </a:r>
            <a:r>
              <a:rPr lang="en" sz="1800" i="1">
                <a:solidFill>
                  <a:schemeClr val="dk1"/>
                </a:solidFill>
              </a:rPr>
              <a:t>“I solemnly charge you in the presence of God and of Christ Jesus, </a:t>
            </a:r>
            <a:r>
              <a:rPr lang="en" sz="1800" i="1" u="sng">
                <a:solidFill>
                  <a:schemeClr val="dk1"/>
                </a:solidFill>
              </a:rPr>
              <a:t>who is to judge the living and the dead</a:t>
            </a:r>
            <a:r>
              <a:rPr lang="en" sz="1800" i="1">
                <a:solidFill>
                  <a:schemeClr val="dk1"/>
                </a:solidFill>
              </a:rPr>
              <a:t>, and by His appearing and His kingdom:”</a:t>
            </a:r>
            <a:endParaRPr sz="18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78050" y="0"/>
            <a:ext cx="9443100" cy="46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600" b="1">
                <a:solidFill>
                  <a:srgbClr val="00FFFF"/>
                </a:solidFill>
              </a:rPr>
              <a:t>13 - JESUS RECEIVES WORSHIP</a:t>
            </a:r>
            <a:r>
              <a:rPr lang="en" sz="5000" b="1">
                <a:solidFill>
                  <a:srgbClr val="00FFFF"/>
                </a:solidFill>
              </a:rPr>
              <a:t> </a:t>
            </a:r>
            <a:endParaRPr sz="5000" b="1">
              <a:solidFill>
                <a:srgbClr val="00FFFF"/>
              </a:solidFill>
            </a:endParaRPr>
          </a:p>
        </p:txBody>
      </p:sp>
      <p:sp>
        <p:nvSpPr>
          <p:cNvPr id="91" name="Google Shape;91;p19"/>
          <p:cNvSpPr txBox="1">
            <a:spLocks noGrp="1"/>
          </p:cNvSpPr>
          <p:nvPr>
            <p:ph type="subTitle" idx="1"/>
          </p:nvPr>
        </p:nvSpPr>
        <p:spPr>
          <a:xfrm>
            <a:off x="-178050" y="357400"/>
            <a:ext cx="9377100" cy="4786200"/>
          </a:xfrm>
          <a:prstGeom prst="rect">
            <a:avLst/>
          </a:prstGeom>
        </p:spPr>
        <p:txBody>
          <a:bodyPr spcFirstLastPara="1" wrap="square" lIns="91425" tIns="91425" rIns="91425" bIns="91425" anchor="t" anchorCtr="0">
            <a:noAutofit/>
          </a:bodyPr>
          <a:lstStyle/>
          <a:p>
            <a:pPr marL="457200" lvl="0" indent="-342900" algn="l" rtl="0">
              <a:lnSpc>
                <a:spcPct val="90000"/>
              </a:lnSpc>
              <a:spcBef>
                <a:spcPts val="0"/>
              </a:spcBef>
              <a:spcAft>
                <a:spcPts val="0"/>
              </a:spcAft>
              <a:buClr>
                <a:srgbClr val="FFFF00"/>
              </a:buClr>
              <a:buSzPts val="1800"/>
              <a:buChar char="●"/>
            </a:pPr>
            <a:r>
              <a:rPr lang="en" sz="1800">
                <a:solidFill>
                  <a:srgbClr val="FFFF00"/>
                </a:solidFill>
              </a:rPr>
              <a:t>To fully understand the enormous impact of this, we first need to examine in scripture those whom were NOT to receive worship.  To worship anyone or anything NOT worthy of it is blasphemy and idolatry!</a:t>
            </a:r>
            <a:endParaRPr sz="1800">
              <a:solidFill>
                <a:srgbClr val="FFFF00"/>
              </a:solidFill>
            </a:endParaRPr>
          </a:p>
          <a:p>
            <a:pPr marL="457200" lvl="0" indent="-342900" algn="l" rtl="0">
              <a:lnSpc>
                <a:spcPct val="90000"/>
              </a:lnSpc>
              <a:spcBef>
                <a:spcPts val="0"/>
              </a:spcBef>
              <a:spcAft>
                <a:spcPts val="0"/>
              </a:spcAft>
              <a:buClr>
                <a:srgbClr val="FFFF00"/>
              </a:buClr>
              <a:buSzPts val="1800"/>
              <a:buChar char="●"/>
            </a:pPr>
            <a:r>
              <a:rPr lang="en" sz="1800" u="sng">
                <a:solidFill>
                  <a:srgbClr val="FFFF00"/>
                </a:solidFill>
              </a:rPr>
              <a:t>Ex.34:14</a:t>
            </a:r>
            <a:r>
              <a:rPr lang="en" sz="1800">
                <a:solidFill>
                  <a:schemeClr val="dk1"/>
                </a:solidFill>
              </a:rPr>
              <a:t> </a:t>
            </a:r>
            <a:r>
              <a:rPr lang="en" sz="1800" i="1">
                <a:solidFill>
                  <a:schemeClr val="dk1"/>
                </a:solidFill>
              </a:rPr>
              <a:t>“- for </a:t>
            </a:r>
            <a:r>
              <a:rPr lang="en" sz="1800" i="1" u="sng">
                <a:solidFill>
                  <a:schemeClr val="dk1"/>
                </a:solidFill>
              </a:rPr>
              <a:t>you shall not worship any other god</a:t>
            </a:r>
            <a:r>
              <a:rPr lang="en" sz="1800" i="1">
                <a:solidFill>
                  <a:schemeClr val="dk1"/>
                </a:solidFill>
              </a:rPr>
              <a:t>, for the Lord, whose name is Jealous, is a jealous God - ”</a:t>
            </a:r>
            <a:endParaRPr sz="1800" i="1">
              <a:solidFill>
                <a:schemeClr val="dk1"/>
              </a:solidFill>
            </a:endParaRPr>
          </a:p>
          <a:p>
            <a:pPr marL="457200" lvl="0" indent="-342900" algn="l" rtl="0">
              <a:lnSpc>
                <a:spcPct val="90000"/>
              </a:lnSpc>
              <a:spcBef>
                <a:spcPts val="0"/>
              </a:spcBef>
              <a:spcAft>
                <a:spcPts val="0"/>
              </a:spcAft>
              <a:buClr>
                <a:srgbClr val="00FFFF"/>
              </a:buClr>
              <a:buSzPts val="1800"/>
              <a:buChar char="●"/>
            </a:pPr>
            <a:r>
              <a:rPr lang="en" sz="1800">
                <a:solidFill>
                  <a:srgbClr val="00FFFF"/>
                </a:solidFill>
              </a:rPr>
              <a:t>The devil, an angel, could NOT be worshipped. </a:t>
            </a:r>
            <a:r>
              <a:rPr lang="en" sz="1800">
                <a:solidFill>
                  <a:schemeClr val="dk1"/>
                </a:solidFill>
              </a:rPr>
              <a:t> </a:t>
            </a:r>
            <a:r>
              <a:rPr lang="en" sz="1800" u="sng">
                <a:solidFill>
                  <a:srgbClr val="FFFF00"/>
                </a:solidFill>
              </a:rPr>
              <a:t>Matt.4:9-10</a:t>
            </a:r>
            <a:r>
              <a:rPr lang="en" sz="1800">
                <a:solidFill>
                  <a:schemeClr val="dk1"/>
                </a:solidFill>
              </a:rPr>
              <a:t> </a:t>
            </a:r>
            <a:r>
              <a:rPr lang="en" sz="1800" i="1">
                <a:solidFill>
                  <a:schemeClr val="dk1"/>
                </a:solidFill>
              </a:rPr>
              <a:t>“and he </a:t>
            </a:r>
            <a:r>
              <a:rPr lang="en" sz="1800">
                <a:solidFill>
                  <a:srgbClr val="FFFF00"/>
                </a:solidFill>
              </a:rPr>
              <a:t>(the Devil)</a:t>
            </a:r>
            <a:r>
              <a:rPr lang="en" sz="1800" i="1">
                <a:solidFill>
                  <a:schemeClr val="dk1"/>
                </a:solidFill>
              </a:rPr>
              <a:t> said to Him, “All these things I will give You, if You fall down and worship me.” 10 Then Jesus said to him, “Go, Satan! For it is written, ‘</a:t>
            </a:r>
            <a:r>
              <a:rPr lang="en" sz="1800" i="1" u="sng">
                <a:solidFill>
                  <a:schemeClr val="dk1"/>
                </a:solidFill>
              </a:rPr>
              <a:t>You shall worship the Lord your God, and serve Him only</a:t>
            </a:r>
            <a:r>
              <a:rPr lang="en" sz="1800" i="1">
                <a:solidFill>
                  <a:schemeClr val="dk1"/>
                </a:solidFill>
              </a:rPr>
              <a:t>.’”</a:t>
            </a:r>
            <a:endParaRPr sz="1800" i="1">
              <a:solidFill>
                <a:schemeClr val="dk1"/>
              </a:solidFill>
            </a:endParaRPr>
          </a:p>
          <a:p>
            <a:pPr marL="457200" lvl="0" indent="-342900" algn="l" rtl="0">
              <a:lnSpc>
                <a:spcPct val="90000"/>
              </a:lnSpc>
              <a:spcBef>
                <a:spcPts val="0"/>
              </a:spcBef>
              <a:spcAft>
                <a:spcPts val="0"/>
              </a:spcAft>
              <a:buClr>
                <a:srgbClr val="FFFF00"/>
              </a:buClr>
              <a:buSzPts val="1800"/>
              <a:buChar char="●"/>
            </a:pPr>
            <a:r>
              <a:rPr lang="en" sz="1800">
                <a:solidFill>
                  <a:srgbClr val="FFFF00"/>
                </a:solidFill>
              </a:rPr>
              <a:t>Righteous angels STOPPED worship of themselves!  </a:t>
            </a:r>
            <a:r>
              <a:rPr lang="en" sz="1800" u="sng">
                <a:solidFill>
                  <a:srgbClr val="FFFF00"/>
                </a:solidFill>
              </a:rPr>
              <a:t>Rev.19:10</a:t>
            </a:r>
            <a:r>
              <a:rPr lang="en" sz="1800">
                <a:solidFill>
                  <a:schemeClr val="dk1"/>
                </a:solidFill>
              </a:rPr>
              <a:t> </a:t>
            </a:r>
            <a:r>
              <a:rPr lang="en" sz="1800" i="1">
                <a:solidFill>
                  <a:schemeClr val="dk1"/>
                </a:solidFill>
              </a:rPr>
              <a:t>“Then I</a:t>
            </a:r>
            <a:r>
              <a:rPr lang="en" sz="1800">
                <a:solidFill>
                  <a:schemeClr val="dk1"/>
                </a:solidFill>
              </a:rPr>
              <a:t> </a:t>
            </a:r>
            <a:r>
              <a:rPr lang="en" sz="1800">
                <a:solidFill>
                  <a:srgbClr val="FFFF00"/>
                </a:solidFill>
              </a:rPr>
              <a:t>(the apostle John)</a:t>
            </a:r>
            <a:r>
              <a:rPr lang="en" sz="1800">
                <a:solidFill>
                  <a:schemeClr val="dk1"/>
                </a:solidFill>
              </a:rPr>
              <a:t> </a:t>
            </a:r>
            <a:r>
              <a:rPr lang="en" sz="1800" i="1">
                <a:solidFill>
                  <a:schemeClr val="dk1"/>
                </a:solidFill>
              </a:rPr>
              <a:t>fell at his feet to worship him. But he said to me, “</a:t>
            </a:r>
            <a:r>
              <a:rPr lang="en" sz="1800" i="1" u="sng">
                <a:solidFill>
                  <a:schemeClr val="dk1"/>
                </a:solidFill>
              </a:rPr>
              <a:t>Do not do that; I am a fellow servant of yours and your brethren who hold the testimony of Jesus; worship God</a:t>
            </a:r>
            <a:r>
              <a:rPr lang="en" sz="1800" i="1">
                <a:solidFill>
                  <a:schemeClr val="dk1"/>
                </a:solidFill>
              </a:rPr>
              <a:t>. For the testimony of Jesus is the spirit of prophecy.”</a:t>
            </a:r>
            <a:endParaRPr sz="1800" i="1">
              <a:solidFill>
                <a:schemeClr val="dk1"/>
              </a:solidFill>
            </a:endParaRPr>
          </a:p>
          <a:p>
            <a:pPr marL="457200" lvl="0" indent="-342900" algn="l" rtl="0">
              <a:lnSpc>
                <a:spcPct val="90000"/>
              </a:lnSpc>
              <a:spcBef>
                <a:spcPts val="0"/>
              </a:spcBef>
              <a:spcAft>
                <a:spcPts val="0"/>
              </a:spcAft>
              <a:buClr>
                <a:srgbClr val="00FFFF"/>
              </a:buClr>
              <a:buSzPts val="1800"/>
              <a:buChar char="●"/>
            </a:pPr>
            <a:r>
              <a:rPr lang="en" sz="1800">
                <a:solidFill>
                  <a:srgbClr val="00FFFF"/>
                </a:solidFill>
              </a:rPr>
              <a:t>The apostle Peter. </a:t>
            </a:r>
            <a:r>
              <a:rPr lang="en" sz="1800">
                <a:solidFill>
                  <a:schemeClr val="dk1"/>
                </a:solidFill>
              </a:rPr>
              <a:t> </a:t>
            </a:r>
            <a:r>
              <a:rPr lang="en" sz="1800" u="sng">
                <a:solidFill>
                  <a:srgbClr val="FFFF00"/>
                </a:solidFill>
              </a:rPr>
              <a:t>Acts 10:25-26</a:t>
            </a:r>
            <a:r>
              <a:rPr lang="en" sz="1800">
                <a:solidFill>
                  <a:schemeClr val="dk1"/>
                </a:solidFill>
              </a:rPr>
              <a:t> </a:t>
            </a:r>
            <a:r>
              <a:rPr lang="en" sz="1800" i="1">
                <a:solidFill>
                  <a:schemeClr val="dk1"/>
                </a:solidFill>
              </a:rPr>
              <a:t>“When Peter entered, Cornelius met him, and fell at his feet and worshiped him. 26 </a:t>
            </a:r>
            <a:r>
              <a:rPr lang="en" sz="1800" i="1" u="sng">
                <a:solidFill>
                  <a:schemeClr val="dk1"/>
                </a:solidFill>
              </a:rPr>
              <a:t>But Peter raised him up</a:t>
            </a:r>
            <a:r>
              <a:rPr lang="en" sz="1800" i="1">
                <a:solidFill>
                  <a:schemeClr val="dk1"/>
                </a:solidFill>
              </a:rPr>
              <a:t>, saying, “Stand up; </a:t>
            </a:r>
            <a:r>
              <a:rPr lang="en" sz="1800" i="1" u="sng">
                <a:solidFill>
                  <a:schemeClr val="dk1"/>
                </a:solidFill>
              </a:rPr>
              <a:t>I too am just a man</a:t>
            </a:r>
            <a:r>
              <a:rPr lang="en" sz="1800" i="1">
                <a:solidFill>
                  <a:schemeClr val="dk1"/>
                </a:solidFill>
              </a:rPr>
              <a:t>.”</a:t>
            </a:r>
            <a:endParaRPr sz="1800" i="1">
              <a:solidFill>
                <a:schemeClr val="dk1"/>
              </a:solidFill>
            </a:endParaRPr>
          </a:p>
          <a:p>
            <a:pPr marL="457200" lvl="0" indent="-342900" algn="l" rtl="0">
              <a:lnSpc>
                <a:spcPct val="90000"/>
              </a:lnSpc>
              <a:spcBef>
                <a:spcPts val="0"/>
              </a:spcBef>
              <a:spcAft>
                <a:spcPts val="0"/>
              </a:spcAft>
              <a:buClr>
                <a:srgbClr val="FFFF00"/>
              </a:buClr>
              <a:buSzPts val="1800"/>
              <a:buChar char="●"/>
            </a:pPr>
            <a:r>
              <a:rPr lang="en" sz="1800">
                <a:solidFill>
                  <a:srgbClr val="FFFF00"/>
                </a:solidFill>
              </a:rPr>
              <a:t>Paul and Barnabas.</a:t>
            </a:r>
            <a:r>
              <a:rPr lang="en" sz="1800">
                <a:solidFill>
                  <a:schemeClr val="dk1"/>
                </a:solidFill>
              </a:rPr>
              <a:t> </a:t>
            </a:r>
            <a:r>
              <a:rPr lang="en" sz="1800" u="sng">
                <a:solidFill>
                  <a:srgbClr val="FFFF00"/>
                </a:solidFill>
              </a:rPr>
              <a:t>Acts 14:14-15b</a:t>
            </a:r>
            <a:r>
              <a:rPr lang="en" sz="1800">
                <a:solidFill>
                  <a:schemeClr val="dk1"/>
                </a:solidFill>
              </a:rPr>
              <a:t>  </a:t>
            </a:r>
            <a:r>
              <a:rPr lang="en" sz="1800" i="1">
                <a:solidFill>
                  <a:schemeClr val="dk1"/>
                </a:solidFill>
              </a:rPr>
              <a:t>“But when the apostles Barnabas and Paul heard of it, </a:t>
            </a:r>
            <a:r>
              <a:rPr lang="en" sz="1800" i="1" u="sng">
                <a:solidFill>
                  <a:schemeClr val="dk1"/>
                </a:solidFill>
              </a:rPr>
              <a:t>they tore their robes and rushed out into the crowd</a:t>
            </a:r>
            <a:r>
              <a:rPr lang="en" sz="1800" i="1">
                <a:solidFill>
                  <a:schemeClr val="dk1"/>
                </a:solidFill>
              </a:rPr>
              <a:t>, crying out 15 and saying, “Men, why are you doing these things? </a:t>
            </a:r>
            <a:r>
              <a:rPr lang="en" sz="1800" i="1" u="sng">
                <a:solidFill>
                  <a:schemeClr val="dk1"/>
                </a:solidFill>
              </a:rPr>
              <a:t>We are also men of the same nature as you</a:t>
            </a:r>
            <a:r>
              <a:rPr lang="en" sz="1800" i="1">
                <a:solidFill>
                  <a:schemeClr val="dk1"/>
                </a:solidFill>
              </a:rPr>
              <a:t>,”</a:t>
            </a:r>
            <a:endParaRPr sz="18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78050" y="0"/>
            <a:ext cx="9475800" cy="48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HOW DO YOU EXPLAIN THIS? </a:t>
            </a:r>
            <a:endParaRPr sz="5000" b="1">
              <a:solidFill>
                <a:srgbClr val="00FFFF"/>
              </a:solidFill>
            </a:endParaRPr>
          </a:p>
        </p:txBody>
      </p:sp>
      <p:sp>
        <p:nvSpPr>
          <p:cNvPr id="97" name="Google Shape;97;p20"/>
          <p:cNvSpPr txBox="1">
            <a:spLocks noGrp="1"/>
          </p:cNvSpPr>
          <p:nvPr>
            <p:ph type="subTitle" idx="1"/>
          </p:nvPr>
        </p:nvSpPr>
        <p:spPr>
          <a:xfrm>
            <a:off x="-178050" y="357400"/>
            <a:ext cx="9377100" cy="4786200"/>
          </a:xfrm>
          <a:prstGeom prst="rect">
            <a:avLst/>
          </a:prstGeom>
        </p:spPr>
        <p:txBody>
          <a:bodyPr spcFirstLastPara="1" wrap="square" lIns="91425" tIns="91425" rIns="91425" bIns="91425" anchor="t" anchorCtr="0">
            <a:noAutofit/>
          </a:bodyPr>
          <a:lstStyle/>
          <a:p>
            <a:pPr marL="457200" lvl="0" indent="-349250" algn="l" rtl="0">
              <a:lnSpc>
                <a:spcPct val="90000"/>
              </a:lnSpc>
              <a:spcBef>
                <a:spcPts val="0"/>
              </a:spcBef>
              <a:spcAft>
                <a:spcPts val="0"/>
              </a:spcAft>
              <a:buClr>
                <a:srgbClr val="FFFF00"/>
              </a:buClr>
              <a:buSzPts val="1900"/>
              <a:buChar char="●"/>
            </a:pPr>
            <a:r>
              <a:rPr lang="en" sz="1900">
                <a:solidFill>
                  <a:srgbClr val="FFFF00"/>
                </a:solidFill>
              </a:rPr>
              <a:t>Demons.  </a:t>
            </a:r>
            <a:r>
              <a:rPr lang="en" sz="1900" u="sng">
                <a:solidFill>
                  <a:srgbClr val="FFFF00"/>
                </a:solidFill>
              </a:rPr>
              <a:t>Mk.3:11</a:t>
            </a:r>
            <a:r>
              <a:rPr lang="en" sz="1900">
                <a:solidFill>
                  <a:srgbClr val="FFFF00"/>
                </a:solidFill>
              </a:rPr>
              <a:t> </a:t>
            </a:r>
            <a:r>
              <a:rPr lang="en" sz="1900" i="1">
                <a:solidFill>
                  <a:schemeClr val="dk1"/>
                </a:solidFill>
              </a:rPr>
              <a:t>“Whenever the unclean spirits saw Him</a:t>
            </a:r>
            <a:r>
              <a:rPr lang="en" sz="1900">
                <a:solidFill>
                  <a:srgbClr val="FFFF00"/>
                </a:solidFill>
              </a:rPr>
              <a:t> (Jesus)</a:t>
            </a:r>
            <a:r>
              <a:rPr lang="en" sz="1900" i="1">
                <a:solidFill>
                  <a:schemeClr val="dk1"/>
                </a:solidFill>
              </a:rPr>
              <a:t>, </a:t>
            </a:r>
            <a:r>
              <a:rPr lang="en" sz="1900" i="1" u="sng">
                <a:solidFill>
                  <a:schemeClr val="dk1"/>
                </a:solidFill>
              </a:rPr>
              <a:t>they would fall down before Him</a:t>
            </a:r>
            <a:r>
              <a:rPr lang="en" sz="1900" i="1">
                <a:solidFill>
                  <a:schemeClr val="dk1"/>
                </a:solidFill>
              </a:rPr>
              <a:t> and shout, “You are the Son of God!”</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a:solidFill>
                  <a:srgbClr val="FFFF00"/>
                </a:solidFill>
              </a:rPr>
              <a:t>Angels.  </a:t>
            </a:r>
            <a:r>
              <a:rPr lang="en" sz="1900" u="sng">
                <a:solidFill>
                  <a:srgbClr val="FFFF00"/>
                </a:solidFill>
              </a:rPr>
              <a:t>Heb.1:6</a:t>
            </a:r>
            <a:r>
              <a:rPr lang="en" sz="1900">
                <a:solidFill>
                  <a:srgbClr val="FFFF00"/>
                </a:solidFill>
              </a:rPr>
              <a:t> </a:t>
            </a:r>
            <a:r>
              <a:rPr lang="en" sz="1900" i="1">
                <a:solidFill>
                  <a:schemeClr val="dk1"/>
                </a:solidFill>
              </a:rPr>
              <a:t>“And when </a:t>
            </a:r>
            <a:r>
              <a:rPr lang="en" sz="1900" i="1" u="sng">
                <a:solidFill>
                  <a:schemeClr val="dk1"/>
                </a:solidFill>
              </a:rPr>
              <a:t>He again brings the firstborn into the world</a:t>
            </a:r>
            <a:r>
              <a:rPr lang="en" sz="1900" i="1">
                <a:solidFill>
                  <a:schemeClr val="dk1"/>
                </a:solidFill>
              </a:rPr>
              <a:t>, He says, “And </a:t>
            </a:r>
            <a:r>
              <a:rPr lang="en" sz="1900" i="1" u="sng">
                <a:solidFill>
                  <a:schemeClr val="dk1"/>
                </a:solidFill>
              </a:rPr>
              <a:t>let all the angels of God worship Him</a:t>
            </a:r>
            <a:r>
              <a:rPr lang="en" sz="1900" i="1">
                <a:solidFill>
                  <a:schemeClr val="dk1"/>
                </a:solidFill>
              </a:rPr>
              <a:t>.”</a:t>
            </a:r>
            <a:r>
              <a:rPr lang="en" sz="1900">
                <a:solidFill>
                  <a:srgbClr val="FFFF00"/>
                </a:solidFill>
              </a:rPr>
              <a:t> (</a:t>
            </a:r>
            <a:r>
              <a:rPr lang="en" sz="1900" u="sng">
                <a:solidFill>
                  <a:srgbClr val="FFFF00"/>
                </a:solidFill>
              </a:rPr>
              <a:t>Phil.2:10</a:t>
            </a:r>
            <a:r>
              <a:rPr lang="en" sz="1900">
                <a:solidFill>
                  <a:srgbClr val="FFFF00"/>
                </a:solidFill>
              </a:rPr>
              <a:t> </a:t>
            </a:r>
            <a:r>
              <a:rPr lang="en" sz="1900" i="1">
                <a:solidFill>
                  <a:schemeClr val="dk1"/>
                </a:solidFill>
              </a:rPr>
              <a:t>“of those who are in heaven” </a:t>
            </a:r>
            <a:r>
              <a:rPr lang="en" sz="1900">
                <a:solidFill>
                  <a:srgbClr val="FFFF00"/>
                </a:solidFill>
              </a:rPr>
              <a:t>also!)</a:t>
            </a:r>
            <a:endParaRPr sz="1900">
              <a:solidFill>
                <a:srgbClr val="FFFF00"/>
              </a:solidFill>
            </a:endParaRPr>
          </a:p>
          <a:p>
            <a:pPr marL="457200" lvl="0" indent="-349250" algn="l" rtl="0">
              <a:lnSpc>
                <a:spcPct val="90000"/>
              </a:lnSpc>
              <a:spcBef>
                <a:spcPts val="0"/>
              </a:spcBef>
              <a:spcAft>
                <a:spcPts val="0"/>
              </a:spcAft>
              <a:buClr>
                <a:srgbClr val="FFFF00"/>
              </a:buClr>
              <a:buSzPts val="1900"/>
              <a:buChar char="●"/>
            </a:pPr>
            <a:r>
              <a:rPr lang="en" sz="1900">
                <a:solidFill>
                  <a:srgbClr val="FFFF00"/>
                </a:solidFill>
              </a:rPr>
              <a:t>And men.  </a:t>
            </a:r>
            <a:r>
              <a:rPr lang="en" sz="1900" u="sng">
                <a:solidFill>
                  <a:srgbClr val="FFFF00"/>
                </a:solidFill>
              </a:rPr>
              <a:t>Matt.2:11</a:t>
            </a:r>
            <a:r>
              <a:rPr lang="en" sz="1900">
                <a:solidFill>
                  <a:srgbClr val="FFFF00"/>
                </a:solidFill>
              </a:rPr>
              <a:t> </a:t>
            </a:r>
            <a:r>
              <a:rPr lang="en" sz="1900" i="1">
                <a:solidFill>
                  <a:schemeClr val="dk1"/>
                </a:solidFill>
              </a:rPr>
              <a:t>“After coming into the house they saw the Child with Mary His mother; </a:t>
            </a:r>
            <a:r>
              <a:rPr lang="en" sz="1900" i="1" u="sng">
                <a:solidFill>
                  <a:schemeClr val="dk1"/>
                </a:solidFill>
              </a:rPr>
              <a:t>and they fell to the ground and worshiped Him</a:t>
            </a:r>
            <a:r>
              <a:rPr lang="en" sz="1900" i="1">
                <a:solidFill>
                  <a:schemeClr val="dk1"/>
                </a:solidFill>
              </a:rPr>
              <a:t>. Then, opening their treasures, they presented to Him gifts of gold, frankincense, and myrrh.”</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Matt.14:33</a:t>
            </a:r>
            <a:r>
              <a:rPr lang="en" sz="1900">
                <a:solidFill>
                  <a:srgbClr val="FFFF00"/>
                </a:solidFill>
              </a:rPr>
              <a:t> </a:t>
            </a:r>
            <a:r>
              <a:rPr lang="en" sz="1900" i="1">
                <a:solidFill>
                  <a:schemeClr val="dk1"/>
                </a:solidFill>
              </a:rPr>
              <a:t>“And </a:t>
            </a:r>
            <a:r>
              <a:rPr lang="en" sz="1900" i="1" u="sng">
                <a:solidFill>
                  <a:schemeClr val="dk1"/>
                </a:solidFill>
              </a:rPr>
              <a:t>those who were in the boat worshiped Him</a:t>
            </a:r>
            <a:r>
              <a:rPr lang="en" sz="1900" i="1">
                <a:solidFill>
                  <a:schemeClr val="dk1"/>
                </a:solidFill>
              </a:rPr>
              <a:t>, saying, “You are certainly God’s Son!”</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Matt.28:9</a:t>
            </a:r>
            <a:r>
              <a:rPr lang="en" sz="1900">
                <a:solidFill>
                  <a:srgbClr val="FFFF00"/>
                </a:solidFill>
              </a:rPr>
              <a:t> </a:t>
            </a:r>
            <a:r>
              <a:rPr lang="en" sz="1900" i="1">
                <a:solidFill>
                  <a:schemeClr val="dk1"/>
                </a:solidFill>
              </a:rPr>
              <a:t>“And behold, Jesus met them and greeted them. And </a:t>
            </a:r>
            <a:r>
              <a:rPr lang="en" sz="1900" i="1" u="sng">
                <a:solidFill>
                  <a:schemeClr val="dk1"/>
                </a:solidFill>
              </a:rPr>
              <a:t>they came up and took hold of His feet and worshiped Him</a:t>
            </a:r>
            <a:r>
              <a:rPr lang="en" sz="1900" i="1">
                <a:solidFill>
                  <a:schemeClr val="dk1"/>
                </a:solidFill>
              </a:rPr>
              <a:t>.”</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Matt.28:17</a:t>
            </a:r>
            <a:r>
              <a:rPr lang="en" sz="1900">
                <a:solidFill>
                  <a:srgbClr val="FFFF00"/>
                </a:solidFill>
              </a:rPr>
              <a:t> </a:t>
            </a:r>
            <a:r>
              <a:rPr lang="en" sz="1900" i="1">
                <a:solidFill>
                  <a:schemeClr val="dk1"/>
                </a:solidFill>
              </a:rPr>
              <a:t>“When they saw Him, </a:t>
            </a:r>
            <a:r>
              <a:rPr lang="en" sz="1900" i="1" u="sng">
                <a:solidFill>
                  <a:schemeClr val="dk1"/>
                </a:solidFill>
              </a:rPr>
              <a:t>they worshiped Him</a:t>
            </a:r>
            <a:r>
              <a:rPr lang="en" sz="1900" i="1">
                <a:solidFill>
                  <a:schemeClr val="dk1"/>
                </a:solidFill>
              </a:rPr>
              <a:t>; but some were doubtful.”</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Lk.24:52</a:t>
            </a:r>
            <a:r>
              <a:rPr lang="en" sz="1900">
                <a:solidFill>
                  <a:srgbClr val="FFFF00"/>
                </a:solidFill>
              </a:rPr>
              <a:t> </a:t>
            </a:r>
            <a:r>
              <a:rPr lang="en" sz="1900" i="1">
                <a:solidFill>
                  <a:schemeClr val="dk1"/>
                </a:solidFill>
              </a:rPr>
              <a:t>“And they, </a:t>
            </a:r>
            <a:r>
              <a:rPr lang="en" sz="1900" i="1" u="sng">
                <a:solidFill>
                  <a:schemeClr val="dk1"/>
                </a:solidFill>
              </a:rPr>
              <a:t>after worshiping Him</a:t>
            </a:r>
            <a:r>
              <a:rPr lang="en" sz="1900" i="1">
                <a:solidFill>
                  <a:schemeClr val="dk1"/>
                </a:solidFill>
              </a:rPr>
              <a:t>, returned to Jerusalem with great joy,”</a:t>
            </a:r>
            <a:endParaRPr sz="1900" i="1">
              <a:solidFill>
                <a:schemeClr val="dk1"/>
              </a:solidFill>
            </a:endParaRPr>
          </a:p>
          <a:p>
            <a:pPr marL="457200" lvl="0" indent="-349250" algn="l" rtl="0">
              <a:lnSpc>
                <a:spcPct val="90000"/>
              </a:lnSpc>
              <a:spcBef>
                <a:spcPts val="0"/>
              </a:spcBef>
              <a:spcAft>
                <a:spcPts val="0"/>
              </a:spcAft>
              <a:buClr>
                <a:srgbClr val="FFFF00"/>
              </a:buClr>
              <a:buSzPts val="1900"/>
              <a:buChar char="●"/>
            </a:pPr>
            <a:r>
              <a:rPr lang="en" sz="1900" u="sng">
                <a:solidFill>
                  <a:srgbClr val="FFFF00"/>
                </a:solidFill>
              </a:rPr>
              <a:t>Jn.9:38</a:t>
            </a:r>
            <a:r>
              <a:rPr lang="en" sz="1900">
                <a:solidFill>
                  <a:srgbClr val="FFFF00"/>
                </a:solidFill>
              </a:rPr>
              <a:t> </a:t>
            </a:r>
            <a:r>
              <a:rPr lang="en" sz="1900" i="1">
                <a:solidFill>
                  <a:schemeClr val="dk1"/>
                </a:solidFill>
              </a:rPr>
              <a:t>“And he said, “Lord, I believe.” </a:t>
            </a:r>
            <a:r>
              <a:rPr lang="en" sz="1900" i="1" u="sng">
                <a:solidFill>
                  <a:schemeClr val="dk1"/>
                </a:solidFill>
              </a:rPr>
              <a:t>And he worshiped Him</a:t>
            </a:r>
            <a:r>
              <a:rPr lang="en" sz="1900" i="1">
                <a:solidFill>
                  <a:schemeClr val="dk1"/>
                </a:solidFill>
              </a:rPr>
              <a:t>.”</a:t>
            </a:r>
            <a:endParaRPr sz="1900" i="1">
              <a:solidFill>
                <a:schemeClr val="dk1"/>
              </a:solidFill>
            </a:endParaRPr>
          </a:p>
          <a:p>
            <a:pPr marL="457200" lvl="0" indent="-349250" algn="l" rtl="0">
              <a:lnSpc>
                <a:spcPct val="90000"/>
              </a:lnSpc>
              <a:spcBef>
                <a:spcPts val="0"/>
              </a:spcBef>
              <a:spcAft>
                <a:spcPts val="0"/>
              </a:spcAft>
              <a:buClr>
                <a:srgbClr val="00FFFF"/>
              </a:buClr>
              <a:buSzPts val="1900"/>
              <a:buChar char="●"/>
            </a:pPr>
            <a:r>
              <a:rPr lang="en" sz="1900">
                <a:solidFill>
                  <a:srgbClr val="00FFFF"/>
                </a:solidFill>
              </a:rPr>
              <a:t>Why did demons and angels, who WOULD know better, worship Jesus?  Why would Jesus and His angels not STOP men from doing this, if it was wrong?</a:t>
            </a:r>
            <a:endParaRPr sz="1900">
              <a:solidFill>
                <a:srgbClr val="00FFFF"/>
              </a:solidFill>
            </a:endParaRPr>
          </a:p>
          <a:p>
            <a:pPr marL="457200" lvl="0" indent="-349250" algn="l" rtl="0">
              <a:lnSpc>
                <a:spcPct val="90000"/>
              </a:lnSpc>
              <a:spcBef>
                <a:spcPts val="0"/>
              </a:spcBef>
              <a:spcAft>
                <a:spcPts val="0"/>
              </a:spcAft>
              <a:buClr>
                <a:srgbClr val="FFFF00"/>
              </a:buClr>
              <a:buSzPts val="1900"/>
              <a:buChar char="●"/>
            </a:pPr>
            <a:r>
              <a:rPr lang="en" sz="1900">
                <a:solidFill>
                  <a:srgbClr val="FFFF00"/>
                </a:solidFill>
              </a:rPr>
              <a:t>Jesus receiving worship is one of the CLEAREST arguments for who He really is!</a:t>
            </a:r>
            <a:endParaRPr sz="19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78050" y="0"/>
            <a:ext cx="9475800" cy="48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b="1">
                <a:solidFill>
                  <a:srgbClr val="00FFFF"/>
                </a:solidFill>
              </a:rPr>
              <a:t>IS THERE ROOM FOR DOUBT?</a:t>
            </a:r>
            <a:r>
              <a:rPr lang="en" sz="5000" b="1">
                <a:solidFill>
                  <a:srgbClr val="00FFFF"/>
                </a:solidFill>
              </a:rPr>
              <a:t> </a:t>
            </a:r>
            <a:endParaRPr sz="5000" b="1">
              <a:solidFill>
                <a:srgbClr val="00FFFF"/>
              </a:solidFill>
            </a:endParaRPr>
          </a:p>
        </p:txBody>
      </p:sp>
      <p:sp>
        <p:nvSpPr>
          <p:cNvPr id="103" name="Google Shape;103;p21"/>
          <p:cNvSpPr txBox="1">
            <a:spLocks noGrp="1"/>
          </p:cNvSpPr>
          <p:nvPr>
            <p:ph type="subTitle" idx="1"/>
          </p:nvPr>
        </p:nvSpPr>
        <p:spPr>
          <a:xfrm>
            <a:off x="-178050" y="357400"/>
            <a:ext cx="9429900" cy="47862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I have tried to make the case, using only the word of God (which is all that I am commanded to preach) that Jesus Christ IS also the one, eternal God.</a:t>
            </a:r>
            <a:endParaRPr sz="2000" dirty="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dirty="0">
                <a:solidFill>
                  <a:schemeClr val="tx1"/>
                </a:solidFill>
              </a:rPr>
              <a:t>Jesus is called “God” in the word of God.  In fact He IS the Word of God!</a:t>
            </a:r>
            <a:endParaRPr sz="2000" dirty="0">
              <a:solidFill>
                <a:schemeClr val="tx1"/>
              </a:solidFill>
            </a:endParaRPr>
          </a:p>
          <a:p>
            <a:pPr marL="457200" lvl="0" indent="-355600" algn="l" rtl="0">
              <a:lnSpc>
                <a:spcPct val="90000"/>
              </a:lnSpc>
              <a:spcBef>
                <a:spcPts val="0"/>
              </a:spcBef>
              <a:spcAft>
                <a:spcPts val="0"/>
              </a:spcAft>
              <a:buClr>
                <a:srgbClr val="FFFF00"/>
              </a:buClr>
              <a:buSzPts val="2000"/>
              <a:buChar char="●"/>
            </a:pPr>
            <a:r>
              <a:rPr lang="en" sz="2000" dirty="0">
                <a:solidFill>
                  <a:schemeClr val="accent1">
                    <a:lumMod val="60000"/>
                    <a:lumOff val="40000"/>
                  </a:schemeClr>
                </a:solidFill>
              </a:rPr>
              <a:t>Multiple other scriptures clearly INFER Jesus is God.</a:t>
            </a:r>
            <a:endParaRPr sz="2000" dirty="0">
              <a:solidFill>
                <a:schemeClr val="accent1">
                  <a:lumMod val="60000"/>
                  <a:lumOff val="40000"/>
                </a:schemeClr>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Jesus is the I AM - YWHW - the personal name of God.</a:t>
            </a:r>
            <a:endParaRPr sz="2000" dirty="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dirty="0">
                <a:solidFill>
                  <a:schemeClr val="tx1"/>
                </a:solidFill>
              </a:rPr>
              <a:t>Jesus is an eternal King, just as God is.</a:t>
            </a:r>
            <a:endParaRPr sz="2000" dirty="0">
              <a:solidFill>
                <a:schemeClr val="tx1"/>
              </a:solidFill>
            </a:endParaRPr>
          </a:p>
          <a:p>
            <a:pPr marL="457200" lvl="0" indent="-355600" algn="l" rtl="0">
              <a:lnSpc>
                <a:spcPct val="90000"/>
              </a:lnSpc>
              <a:spcBef>
                <a:spcPts val="0"/>
              </a:spcBef>
              <a:spcAft>
                <a:spcPts val="0"/>
              </a:spcAft>
              <a:buClr>
                <a:srgbClr val="FFFF00"/>
              </a:buClr>
              <a:buSzPts val="2000"/>
              <a:buChar char="●"/>
            </a:pPr>
            <a:r>
              <a:rPr lang="en" sz="2000" dirty="0">
                <a:solidFill>
                  <a:schemeClr val="accent1">
                    <a:lumMod val="60000"/>
                    <a:lumOff val="40000"/>
                  </a:schemeClr>
                </a:solidFill>
              </a:rPr>
              <a:t>Jesus (God) created all things, visible AND invisible.</a:t>
            </a:r>
            <a:endParaRPr sz="2000" dirty="0">
              <a:solidFill>
                <a:schemeClr val="accent1">
                  <a:lumMod val="60000"/>
                  <a:lumOff val="40000"/>
                </a:schemeClr>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Scripture, and Jesus, teaches that He is equal to God.</a:t>
            </a:r>
            <a:endParaRPr sz="2000" dirty="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dirty="0">
                <a:solidFill>
                  <a:schemeClr val="tx1"/>
                </a:solidFill>
              </a:rPr>
              <a:t>Jesus was prayed to by His righteous servants.</a:t>
            </a:r>
            <a:endParaRPr sz="2000" dirty="0">
              <a:solidFill>
                <a:schemeClr val="tx1"/>
              </a:solidFill>
            </a:endParaRPr>
          </a:p>
          <a:p>
            <a:pPr marL="457200" lvl="0" indent="-355600" algn="l" rtl="0">
              <a:lnSpc>
                <a:spcPct val="90000"/>
              </a:lnSpc>
              <a:spcBef>
                <a:spcPts val="0"/>
              </a:spcBef>
              <a:spcAft>
                <a:spcPts val="0"/>
              </a:spcAft>
              <a:buClr>
                <a:srgbClr val="FFFF00"/>
              </a:buClr>
              <a:buSzPts val="2000"/>
              <a:buChar char="●"/>
            </a:pPr>
            <a:r>
              <a:rPr lang="en" sz="2000" dirty="0">
                <a:solidFill>
                  <a:schemeClr val="accent1">
                    <a:lumMod val="60000"/>
                    <a:lumOff val="40000"/>
                  </a:schemeClr>
                </a:solidFill>
              </a:rPr>
              <a:t>Jesus, as God, raised Himself from the dead.</a:t>
            </a:r>
            <a:endParaRPr sz="2000" dirty="0">
              <a:solidFill>
                <a:schemeClr val="accent1">
                  <a:lumMod val="60000"/>
                  <a:lumOff val="40000"/>
                </a:schemeClr>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Jesus shares 10 or more “titles” with God in scripture.</a:t>
            </a:r>
            <a:endParaRPr sz="2000" dirty="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dirty="0">
                <a:solidFill>
                  <a:schemeClr val="tx1"/>
                </a:solidFill>
              </a:rPr>
              <a:t>Jesus forgave sins.</a:t>
            </a:r>
            <a:endParaRPr sz="2000" dirty="0">
              <a:solidFill>
                <a:schemeClr val="tx1"/>
              </a:solidFill>
            </a:endParaRPr>
          </a:p>
          <a:p>
            <a:pPr marL="457200" lvl="0" indent="-355600" algn="l" rtl="0">
              <a:lnSpc>
                <a:spcPct val="90000"/>
              </a:lnSpc>
              <a:spcBef>
                <a:spcPts val="0"/>
              </a:spcBef>
              <a:spcAft>
                <a:spcPts val="0"/>
              </a:spcAft>
              <a:buClr>
                <a:srgbClr val="FFFF00"/>
              </a:buClr>
              <a:buSzPts val="2000"/>
              <a:buChar char="●"/>
            </a:pPr>
            <a:r>
              <a:rPr lang="en" sz="2000" dirty="0">
                <a:solidFill>
                  <a:schemeClr val="accent1">
                    <a:lumMod val="60000"/>
                    <a:lumOff val="40000"/>
                  </a:schemeClr>
                </a:solidFill>
              </a:rPr>
              <a:t>Jesus is ruling currently, in heaven and on earth.</a:t>
            </a:r>
            <a:endParaRPr sz="2000" dirty="0">
              <a:solidFill>
                <a:schemeClr val="accent1">
                  <a:lumMod val="60000"/>
                  <a:lumOff val="40000"/>
                </a:schemeClr>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Jesus will judge us all.</a:t>
            </a:r>
            <a:endParaRPr sz="2000" dirty="0">
              <a:solidFill>
                <a:srgbClr val="FFFF00"/>
              </a:solidFill>
            </a:endParaRPr>
          </a:p>
          <a:p>
            <a:pPr marL="457200" lvl="0" indent="-355600" algn="l" rtl="0">
              <a:lnSpc>
                <a:spcPct val="90000"/>
              </a:lnSpc>
              <a:spcBef>
                <a:spcPts val="0"/>
              </a:spcBef>
              <a:spcAft>
                <a:spcPts val="0"/>
              </a:spcAft>
              <a:buClr>
                <a:srgbClr val="FFFF00"/>
              </a:buClr>
              <a:buSzPts val="2000"/>
              <a:buChar char="●"/>
            </a:pPr>
            <a:r>
              <a:rPr lang="en" sz="2000" dirty="0">
                <a:solidFill>
                  <a:schemeClr val="tx1"/>
                </a:solidFill>
              </a:rPr>
              <a:t>Jesus receives worship.</a:t>
            </a:r>
            <a:endParaRPr sz="2000" dirty="0">
              <a:solidFill>
                <a:schemeClr val="tx1"/>
              </a:solidFill>
            </a:endParaRPr>
          </a:p>
          <a:p>
            <a:pPr marL="457200" lvl="0" indent="-355600" algn="l" rtl="0">
              <a:lnSpc>
                <a:spcPct val="90000"/>
              </a:lnSpc>
              <a:spcBef>
                <a:spcPts val="0"/>
              </a:spcBef>
              <a:spcAft>
                <a:spcPts val="0"/>
              </a:spcAft>
              <a:buClr>
                <a:srgbClr val="FFFF00"/>
              </a:buClr>
              <a:buSzPts val="2000"/>
              <a:buChar char="●"/>
            </a:pPr>
            <a:r>
              <a:rPr lang="en" sz="2000" dirty="0">
                <a:solidFill>
                  <a:schemeClr val="accent1">
                    <a:lumMod val="60000"/>
                    <a:lumOff val="40000"/>
                  </a:schemeClr>
                </a:solidFill>
              </a:rPr>
              <a:t>We looked at 57 verses in Part One, 93 in Part Two.  150 total scriptures!</a:t>
            </a:r>
            <a:endParaRPr sz="2000" dirty="0">
              <a:solidFill>
                <a:schemeClr val="accent1">
                  <a:lumMod val="60000"/>
                  <a:lumOff val="40000"/>
                </a:schemeClr>
              </a:solidFill>
            </a:endParaRPr>
          </a:p>
          <a:p>
            <a:pPr marL="457200" lvl="0" indent="-355600" algn="l" rtl="0">
              <a:lnSpc>
                <a:spcPct val="90000"/>
              </a:lnSpc>
              <a:spcBef>
                <a:spcPts val="0"/>
              </a:spcBef>
              <a:spcAft>
                <a:spcPts val="0"/>
              </a:spcAft>
              <a:buClr>
                <a:srgbClr val="FFFF00"/>
              </a:buClr>
              <a:buSzPts val="2000"/>
              <a:buChar char="●"/>
            </a:pPr>
            <a:r>
              <a:rPr lang="en" sz="2000" dirty="0">
                <a:solidFill>
                  <a:srgbClr val="FFFF00"/>
                </a:solidFill>
              </a:rPr>
              <a:t>Maybe, just maybe, a couple of the above points are wrong. But </a:t>
            </a:r>
            <a:r>
              <a:rPr lang="en" sz="2000" u="sng" dirty="0">
                <a:solidFill>
                  <a:srgbClr val="FFFF00"/>
                </a:solidFill>
              </a:rPr>
              <a:t>ALL</a:t>
            </a:r>
            <a:r>
              <a:rPr lang="en" sz="2000" dirty="0">
                <a:solidFill>
                  <a:srgbClr val="FFFF00"/>
                </a:solidFill>
              </a:rPr>
              <a:t> of them?</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03">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03">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0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2756</Words>
  <Application>Microsoft Office PowerPoint</Application>
  <PresentationFormat>On-screen Show (16:9)</PresentationFormat>
  <Paragraphs>89</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Simple Dark</vt:lpstr>
      <vt:lpstr>Jesus is GOD - Part Two. 7 - JESUS WAS PRAYED TO</vt:lpstr>
      <vt:lpstr>8 - JESUS RAISED HIMSELF</vt:lpstr>
      <vt:lpstr>9 - SHARED TITLES WITH GOD</vt:lpstr>
      <vt:lpstr>10 - JESUS FORGAVE SINS</vt:lpstr>
      <vt:lpstr>11 - JESUS RULES ALL NOW</vt:lpstr>
      <vt:lpstr>12 - JESUS/GOD WILL JUDGE US </vt:lpstr>
      <vt:lpstr>13 - JESUS RECEIVES WORSHIP </vt:lpstr>
      <vt:lpstr>HOW DO YOU EXPLAIN THIS? </vt:lpstr>
      <vt:lpstr>IS THERE ROOM FOR DOUBT? </vt:lpstr>
      <vt:lpstr>IF JESUS IS NOT GOD…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2026-05-03T01:23:30Z</dcterms:modified>
</cp:coreProperties>
</file>