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9" r:id="rId1"/>
  </p:sldMasterIdLst>
  <p:notesMasterIdLst>
    <p:notesMasterId r:id="rId15"/>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747775"/>
          </p15:clr>
        </p15:guide>
        <p15:guide id="2" pos="2880">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99" d="100"/>
          <a:sy n="199" d="100"/>
        </p:scale>
        <p:origin x="3222" y="552"/>
      </p:cViewPr>
      <p:guideLst>
        <p:guide orient="horz" pos="162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2" name="Google Shape;52;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4"/>
        <p:cNvGrpSpPr/>
        <p:nvPr/>
      </p:nvGrpSpPr>
      <p:grpSpPr>
        <a:xfrm>
          <a:off x="0" y="0"/>
          <a:ext cx="0" cy="0"/>
          <a:chOff x="0" y="0"/>
          <a:chExt cx="0" cy="0"/>
        </a:xfrm>
      </p:grpSpPr>
      <p:sp>
        <p:nvSpPr>
          <p:cNvPr id="105" name="Google Shape;105;g3c7f9c47dbe_0_85: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6" name="Google Shape;106;g3c7f9c47dbe_0_8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0"/>
        <p:cNvGrpSpPr/>
        <p:nvPr/>
      </p:nvGrpSpPr>
      <p:grpSpPr>
        <a:xfrm>
          <a:off x="0" y="0"/>
          <a:ext cx="0" cy="0"/>
          <a:chOff x="0" y="0"/>
          <a:chExt cx="0" cy="0"/>
        </a:xfrm>
      </p:grpSpPr>
      <p:sp>
        <p:nvSpPr>
          <p:cNvPr id="111" name="Google Shape;111;g3c7f9c47dbe_0_9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12" name="Google Shape;112;g3c7f9c47dbe_0_9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6"/>
        <p:cNvGrpSpPr/>
        <p:nvPr/>
      </p:nvGrpSpPr>
      <p:grpSpPr>
        <a:xfrm>
          <a:off x="0" y="0"/>
          <a:ext cx="0" cy="0"/>
          <a:chOff x="0" y="0"/>
          <a:chExt cx="0" cy="0"/>
        </a:xfrm>
      </p:grpSpPr>
      <p:sp>
        <p:nvSpPr>
          <p:cNvPr id="117" name="Google Shape;117;g3c7f9c47dbe_0_9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18" name="Google Shape;118;g3c7f9c47dbe_0_9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2"/>
        <p:cNvGrpSpPr/>
        <p:nvPr/>
      </p:nvGrpSpPr>
      <p:grpSpPr>
        <a:xfrm>
          <a:off x="0" y="0"/>
          <a:ext cx="0" cy="0"/>
          <a:chOff x="0" y="0"/>
          <a:chExt cx="0" cy="0"/>
        </a:xfrm>
      </p:grpSpPr>
      <p:sp>
        <p:nvSpPr>
          <p:cNvPr id="123" name="Google Shape;123;g3c7f9c47dbe_0_10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4" name="Google Shape;124;g3c7f9c47dbe_0_10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6"/>
        <p:cNvGrpSpPr/>
        <p:nvPr/>
      </p:nvGrpSpPr>
      <p:grpSpPr>
        <a:xfrm>
          <a:off x="0" y="0"/>
          <a:ext cx="0" cy="0"/>
          <a:chOff x="0" y="0"/>
          <a:chExt cx="0" cy="0"/>
        </a:xfrm>
      </p:grpSpPr>
      <p:sp>
        <p:nvSpPr>
          <p:cNvPr id="57" name="Google Shape;57;g3c7f9c47dbe_0_45: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8" name="Google Shape;58;g3c7f9c47dbe_0_4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2"/>
        <p:cNvGrpSpPr/>
        <p:nvPr/>
      </p:nvGrpSpPr>
      <p:grpSpPr>
        <a:xfrm>
          <a:off x="0" y="0"/>
          <a:ext cx="0" cy="0"/>
          <a:chOff x="0" y="0"/>
          <a:chExt cx="0" cy="0"/>
        </a:xfrm>
      </p:grpSpPr>
      <p:sp>
        <p:nvSpPr>
          <p:cNvPr id="63" name="Google Shape;63;g3c7f9c47dbe_0_5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4" name="Google Shape;64;g3c7f9c47dbe_0_5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8"/>
        <p:cNvGrpSpPr/>
        <p:nvPr/>
      </p:nvGrpSpPr>
      <p:grpSpPr>
        <a:xfrm>
          <a:off x="0" y="0"/>
          <a:ext cx="0" cy="0"/>
          <a:chOff x="0" y="0"/>
          <a:chExt cx="0" cy="0"/>
        </a:xfrm>
      </p:grpSpPr>
      <p:sp>
        <p:nvSpPr>
          <p:cNvPr id="69" name="Google Shape;69;g3c7f9c47dbe_0_55: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0" name="Google Shape;70;g3c7f9c47dbe_0_5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4"/>
        <p:cNvGrpSpPr/>
        <p:nvPr/>
      </p:nvGrpSpPr>
      <p:grpSpPr>
        <a:xfrm>
          <a:off x="0" y="0"/>
          <a:ext cx="0" cy="0"/>
          <a:chOff x="0" y="0"/>
          <a:chExt cx="0" cy="0"/>
        </a:xfrm>
      </p:grpSpPr>
      <p:sp>
        <p:nvSpPr>
          <p:cNvPr id="75" name="Google Shape;75;g3c7f9c47dbe_0_6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6" name="Google Shape;76;g3c7f9c47dbe_0_6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0"/>
        <p:cNvGrpSpPr/>
        <p:nvPr/>
      </p:nvGrpSpPr>
      <p:grpSpPr>
        <a:xfrm>
          <a:off x="0" y="0"/>
          <a:ext cx="0" cy="0"/>
          <a:chOff x="0" y="0"/>
          <a:chExt cx="0" cy="0"/>
        </a:xfrm>
      </p:grpSpPr>
      <p:sp>
        <p:nvSpPr>
          <p:cNvPr id="81" name="Google Shape;81;g3c7f9c47dbe_0_65: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2" name="Google Shape;82;g3c7f9c47dbe_0_6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6"/>
        <p:cNvGrpSpPr/>
        <p:nvPr/>
      </p:nvGrpSpPr>
      <p:grpSpPr>
        <a:xfrm>
          <a:off x="0" y="0"/>
          <a:ext cx="0" cy="0"/>
          <a:chOff x="0" y="0"/>
          <a:chExt cx="0" cy="0"/>
        </a:xfrm>
      </p:grpSpPr>
      <p:sp>
        <p:nvSpPr>
          <p:cNvPr id="87" name="Google Shape;87;g3c7f9c47dbe_0_7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8" name="Google Shape;88;g3c7f9c47dbe_0_7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2"/>
        <p:cNvGrpSpPr/>
        <p:nvPr/>
      </p:nvGrpSpPr>
      <p:grpSpPr>
        <a:xfrm>
          <a:off x="0" y="0"/>
          <a:ext cx="0" cy="0"/>
          <a:chOff x="0" y="0"/>
          <a:chExt cx="0" cy="0"/>
        </a:xfrm>
      </p:grpSpPr>
      <p:sp>
        <p:nvSpPr>
          <p:cNvPr id="93" name="Google Shape;93;g3c7f9c47dbe_0_75: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4" name="Google Shape;94;g3c7f9c47dbe_0_7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8"/>
        <p:cNvGrpSpPr/>
        <p:nvPr/>
      </p:nvGrpSpPr>
      <p:grpSpPr>
        <a:xfrm>
          <a:off x="0" y="0"/>
          <a:ext cx="0" cy="0"/>
          <a:chOff x="0" y="0"/>
          <a:chExt cx="0" cy="0"/>
        </a:xfrm>
      </p:grpSpPr>
      <p:sp>
        <p:nvSpPr>
          <p:cNvPr id="99" name="Google Shape;99;g3c7f9c47dbe_0_8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0" name="Google Shape;100;g3c7f9c47dbe_0_8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311708" y="744575"/>
            <a:ext cx="8520600" cy="2052600"/>
          </a:xfrm>
          <a:prstGeom prst="rect">
            <a:avLst/>
          </a:prstGeom>
        </p:spPr>
        <p:txBody>
          <a:bodyPr spcFirstLastPara="1" wrap="square" lIns="91425" tIns="91425" rIns="91425" bIns="91425" anchor="b" anchorCtr="0">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a:endParaRPr/>
          </a:p>
        </p:txBody>
      </p:sp>
      <p:sp>
        <p:nvSpPr>
          <p:cNvPr id="11" name="Google Shape;11;p2"/>
          <p:cNvSpPr txBox="1">
            <a:spLocks noGrp="1"/>
          </p:cNvSpPr>
          <p:nvPr>
            <p:ph type="subTitle" idx="1"/>
          </p:nvPr>
        </p:nvSpPr>
        <p:spPr>
          <a:xfrm>
            <a:off x="311700" y="2834125"/>
            <a:ext cx="8520600" cy="7926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p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1"/>
          <p:cNvSpPr txBox="1">
            <a:spLocks noGrp="1"/>
          </p:cNvSpPr>
          <p:nvPr>
            <p:ph type="title" hasCustomPrompt="1"/>
          </p:nvPr>
        </p:nvSpPr>
        <p:spPr>
          <a:xfrm>
            <a:off x="311700" y="1106125"/>
            <a:ext cx="8520600" cy="1963500"/>
          </a:xfrm>
          <a:prstGeom prst="rect">
            <a:avLst/>
          </a:prstGeom>
        </p:spPr>
        <p:txBody>
          <a:bodyPr spcFirstLastPara="1" wrap="square" lIns="91425" tIns="91425" rIns="91425" bIns="91425" anchor="b" anchorCtr="0">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a:spLocks noGrp="1"/>
          </p:cNvSpPr>
          <p:nvPr>
            <p:ph type="body" idx="1"/>
          </p:nvPr>
        </p:nvSpPr>
        <p:spPr>
          <a:xfrm>
            <a:off x="311700" y="3152225"/>
            <a:ext cx="8520600" cy="1300800"/>
          </a:xfrm>
          <a:prstGeom prst="rect">
            <a:avLst/>
          </a:prstGeom>
        </p:spPr>
        <p:txBody>
          <a:bodyPr spcFirstLastPara="1" wrap="square" lIns="91425" tIns="91425" rIns="91425" bIns="91425" anchor="t" anchorCtr="0">
            <a:normAutofit/>
          </a:bodyPr>
          <a:lstStyle>
            <a:lvl1pPr marL="457200" lvl="0" indent="-342900" algn="ctr">
              <a:spcBef>
                <a:spcPts val="0"/>
              </a:spcBef>
              <a:spcAft>
                <a:spcPts val="0"/>
              </a:spcAft>
              <a:buSzPts val="1800"/>
              <a:buChar char="●"/>
              <a:defRPr/>
            </a:lvl1pPr>
            <a:lvl2pPr marL="914400" lvl="1" indent="-317500" algn="ctr">
              <a:spcBef>
                <a:spcPts val="0"/>
              </a:spcBef>
              <a:spcAft>
                <a:spcPts val="0"/>
              </a:spcAft>
              <a:buSzPts val="1400"/>
              <a:buChar char="○"/>
              <a:defRPr/>
            </a:lvl2pPr>
            <a:lvl3pPr marL="1371600" lvl="2" indent="-317500" algn="ctr">
              <a:spcBef>
                <a:spcPts val="0"/>
              </a:spcBef>
              <a:spcAft>
                <a:spcPts val="0"/>
              </a:spcAft>
              <a:buSzPts val="1400"/>
              <a:buChar char="■"/>
              <a:defRPr/>
            </a:lvl3pPr>
            <a:lvl4pPr marL="1828800" lvl="3" indent="-317500" algn="ctr">
              <a:spcBef>
                <a:spcPts val="0"/>
              </a:spcBef>
              <a:spcAft>
                <a:spcPts val="0"/>
              </a:spcAft>
              <a:buSzPts val="1400"/>
              <a:buChar char="●"/>
              <a:defRPr/>
            </a:lvl4pPr>
            <a:lvl5pPr marL="2286000" lvl="4" indent="-317500" algn="ctr">
              <a:spcBef>
                <a:spcPts val="0"/>
              </a:spcBef>
              <a:spcAft>
                <a:spcPts val="0"/>
              </a:spcAft>
              <a:buSzPts val="1400"/>
              <a:buChar char="○"/>
              <a:defRPr/>
            </a:lvl5pPr>
            <a:lvl6pPr marL="2743200" lvl="5" indent="-317500" algn="ctr">
              <a:spcBef>
                <a:spcPts val="0"/>
              </a:spcBef>
              <a:spcAft>
                <a:spcPts val="0"/>
              </a:spcAft>
              <a:buSzPts val="1400"/>
              <a:buChar char="■"/>
              <a:defRPr/>
            </a:lvl6pPr>
            <a:lvl7pPr marL="3200400" lvl="6" indent="-317500" algn="ctr">
              <a:spcBef>
                <a:spcPts val="0"/>
              </a:spcBef>
              <a:spcAft>
                <a:spcPts val="0"/>
              </a:spcAft>
              <a:buSzPts val="1400"/>
              <a:buChar char="●"/>
              <a:defRPr/>
            </a:lvl7pPr>
            <a:lvl8pPr marL="3657600" lvl="7" indent="-317500" algn="ctr">
              <a:spcBef>
                <a:spcPts val="0"/>
              </a:spcBef>
              <a:spcAft>
                <a:spcPts val="0"/>
              </a:spcAft>
              <a:buSzPts val="1400"/>
              <a:buChar char="○"/>
              <a:defRPr/>
            </a:lvl8pPr>
            <a:lvl9pPr marL="4114800" lvl="8" indent="-317500" algn="ctr">
              <a:spcBef>
                <a:spcPts val="0"/>
              </a:spcBef>
              <a:spcAft>
                <a:spcPts val="0"/>
              </a:spcAft>
              <a:buSzPts val="1400"/>
              <a:buChar char="■"/>
              <a:defRPr/>
            </a:lvl9pPr>
          </a:lstStyle>
          <a:p>
            <a:endParaRPr/>
          </a:p>
        </p:txBody>
      </p:sp>
      <p:sp>
        <p:nvSpPr>
          <p:cNvPr id="47" name="Google Shape;47;p11"/>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311700" y="2150850"/>
            <a:ext cx="8520600" cy="841800"/>
          </a:xfrm>
          <a:prstGeom prst="rect">
            <a:avLst/>
          </a:prstGeom>
        </p:spPr>
        <p:txBody>
          <a:bodyPr spcFirstLastPara="1" wrap="square" lIns="91425" tIns="91425" rIns="91425" bIns="91425" anchor="ctr" anchorCtr="0">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a:endParaRPr/>
          </a:p>
        </p:txBody>
      </p:sp>
      <p:sp>
        <p:nvSpPr>
          <p:cNvPr id="15" name="Google Shape;15;p3"/>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18" name="Google Shape;18;p4"/>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19" name="Google Shape;19;p4"/>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5"/>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2" name="Google Shape;22;p5"/>
          <p:cNvSpPr txBox="1">
            <a:spLocks noGrp="1"/>
          </p:cNvSpPr>
          <p:nvPr>
            <p:ph type="body" idx="1"/>
          </p:nvPr>
        </p:nvSpPr>
        <p:spPr>
          <a:xfrm>
            <a:off x="311700" y="1152475"/>
            <a:ext cx="3999900" cy="34164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3" name="Google Shape;23;p5"/>
          <p:cNvSpPr txBox="1">
            <a:spLocks noGrp="1"/>
          </p:cNvSpPr>
          <p:nvPr>
            <p:ph type="body" idx="2"/>
          </p:nvPr>
        </p:nvSpPr>
        <p:spPr>
          <a:xfrm>
            <a:off x="4832400" y="1152475"/>
            <a:ext cx="3999900" cy="34164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4" name="Google Shape;24;p5"/>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7" name="Google Shape;27;p6"/>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7"/>
          <p:cNvSpPr txBox="1">
            <a:spLocks noGrp="1"/>
          </p:cNvSpPr>
          <p:nvPr>
            <p:ph type="title"/>
          </p:nvPr>
        </p:nvSpPr>
        <p:spPr>
          <a:xfrm>
            <a:off x="311700" y="555600"/>
            <a:ext cx="2808000" cy="755700"/>
          </a:xfrm>
          <a:prstGeom prst="rect">
            <a:avLst/>
          </a:prstGeom>
        </p:spPr>
        <p:txBody>
          <a:bodyPr spcFirstLastPara="1" wrap="square" lIns="91425" tIns="91425" rIns="91425" bIns="91425" anchor="b" anchorCtr="0">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30" name="Google Shape;30;p7"/>
          <p:cNvSpPr txBox="1">
            <a:spLocks noGrp="1"/>
          </p:cNvSpPr>
          <p:nvPr>
            <p:ph type="body" idx="1"/>
          </p:nvPr>
        </p:nvSpPr>
        <p:spPr>
          <a:xfrm>
            <a:off x="311700" y="1389600"/>
            <a:ext cx="2808000" cy="3179400"/>
          </a:xfrm>
          <a:prstGeom prst="rect">
            <a:avLst/>
          </a:prstGeom>
        </p:spPr>
        <p:txBody>
          <a:bodyPr spcFirstLastPara="1" wrap="square" lIns="91425" tIns="91425" rIns="91425" bIns="91425" anchor="t" anchorCtr="0">
            <a:normAutofit/>
          </a:bodyPr>
          <a:lstStyle>
            <a:lvl1pPr marL="457200" lvl="0" indent="-304800">
              <a:spcBef>
                <a:spcPts val="0"/>
              </a:spcBef>
              <a:spcAft>
                <a:spcPts val="0"/>
              </a:spcAft>
              <a:buSzPts val="1200"/>
              <a:buChar char="●"/>
              <a:defRPr sz="12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31" name="Google Shape;31;p7"/>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490250" y="450150"/>
            <a:ext cx="6367800" cy="4090800"/>
          </a:xfrm>
          <a:prstGeom prst="rect">
            <a:avLst/>
          </a:prstGeom>
        </p:spPr>
        <p:txBody>
          <a:bodyPr spcFirstLastPara="1" wrap="square" lIns="91425" tIns="91425" rIns="91425" bIns="91425" anchor="ctr" anchorCtr="0">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a:endParaRPr/>
          </a:p>
        </p:txBody>
      </p:sp>
      <p:sp>
        <p:nvSpPr>
          <p:cNvPr id="34" name="Google Shape;34;p8"/>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9"/>
          <p:cNvSpPr/>
          <p:nvPr/>
        </p:nvSpPr>
        <p:spPr>
          <a:xfrm>
            <a:off x="4572000" y="25"/>
            <a:ext cx="4572000" cy="5143500"/>
          </a:xfrm>
          <a:prstGeom prst="rect">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37;p9"/>
          <p:cNvSpPr txBox="1">
            <a:spLocks noGrp="1"/>
          </p:cNvSpPr>
          <p:nvPr>
            <p:ph type="title"/>
          </p:nvPr>
        </p:nvSpPr>
        <p:spPr>
          <a:xfrm>
            <a:off x="265500" y="1233175"/>
            <a:ext cx="4045200" cy="1482300"/>
          </a:xfrm>
          <a:prstGeom prst="rect">
            <a:avLst/>
          </a:prstGeom>
        </p:spPr>
        <p:txBody>
          <a:bodyPr spcFirstLastPara="1" wrap="square" lIns="91425" tIns="91425" rIns="91425" bIns="91425" anchor="b" anchorCtr="0">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a:endParaRPr/>
          </a:p>
        </p:txBody>
      </p:sp>
      <p:sp>
        <p:nvSpPr>
          <p:cNvPr id="38" name="Google Shape;38;p9"/>
          <p:cNvSpPr txBox="1">
            <a:spLocks noGrp="1"/>
          </p:cNvSpPr>
          <p:nvPr>
            <p:ph type="subTitle" idx="1"/>
          </p:nvPr>
        </p:nvSpPr>
        <p:spPr>
          <a:xfrm>
            <a:off x="265500" y="2803075"/>
            <a:ext cx="4045200" cy="12351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9"/>
          <p:cNvSpPr txBox="1">
            <a:spLocks noGrp="1"/>
          </p:cNvSpPr>
          <p:nvPr>
            <p:ph type="body" idx="2"/>
          </p:nvPr>
        </p:nvSpPr>
        <p:spPr>
          <a:xfrm>
            <a:off x="4939500" y="724200"/>
            <a:ext cx="3837000" cy="3695100"/>
          </a:xfrm>
          <a:prstGeom prst="rect">
            <a:avLst/>
          </a:prstGeom>
        </p:spPr>
        <p:txBody>
          <a:bodyPr spcFirstLastPara="1" wrap="square" lIns="91425" tIns="91425" rIns="91425" bIns="91425" anchor="ctr" anchorCtr="0">
            <a:normAutofit/>
          </a:bodyPr>
          <a:lstStyle>
            <a:lvl1pPr marL="457200" lvl="0" indent="-342900">
              <a:spcBef>
                <a:spcPts val="0"/>
              </a:spcBef>
              <a:spcAft>
                <a:spcPts val="0"/>
              </a:spcAft>
              <a:buClr>
                <a:schemeClr val="dk1"/>
              </a:buClr>
              <a:buSzPts val="1800"/>
              <a:buChar char="●"/>
              <a:defRPr>
                <a:solidFill>
                  <a:schemeClr val="dk1"/>
                </a:solidFill>
              </a:defRPr>
            </a:lvl1pPr>
            <a:lvl2pPr marL="914400" lvl="1" indent="-317500">
              <a:spcBef>
                <a:spcPts val="0"/>
              </a:spcBef>
              <a:spcAft>
                <a:spcPts val="0"/>
              </a:spcAft>
              <a:buClr>
                <a:schemeClr val="dk1"/>
              </a:buClr>
              <a:buSzPts val="1400"/>
              <a:buChar char="○"/>
              <a:defRPr>
                <a:solidFill>
                  <a:schemeClr val="dk1"/>
                </a:solidFill>
              </a:defRPr>
            </a:lvl2pPr>
            <a:lvl3pPr marL="1371600" lvl="2" indent="-317500">
              <a:spcBef>
                <a:spcPts val="0"/>
              </a:spcBef>
              <a:spcAft>
                <a:spcPts val="0"/>
              </a:spcAft>
              <a:buClr>
                <a:schemeClr val="dk1"/>
              </a:buClr>
              <a:buSzPts val="1400"/>
              <a:buChar char="■"/>
              <a:defRPr>
                <a:solidFill>
                  <a:schemeClr val="dk1"/>
                </a:solidFill>
              </a:defRPr>
            </a:lvl3pPr>
            <a:lvl4pPr marL="1828800" lvl="3" indent="-317500">
              <a:spcBef>
                <a:spcPts val="0"/>
              </a:spcBef>
              <a:spcAft>
                <a:spcPts val="0"/>
              </a:spcAft>
              <a:buClr>
                <a:schemeClr val="dk1"/>
              </a:buClr>
              <a:buSzPts val="1400"/>
              <a:buChar char="●"/>
              <a:defRPr>
                <a:solidFill>
                  <a:schemeClr val="dk1"/>
                </a:solidFill>
              </a:defRPr>
            </a:lvl4pPr>
            <a:lvl5pPr marL="2286000" lvl="4" indent="-317500">
              <a:spcBef>
                <a:spcPts val="0"/>
              </a:spcBef>
              <a:spcAft>
                <a:spcPts val="0"/>
              </a:spcAft>
              <a:buClr>
                <a:schemeClr val="dk1"/>
              </a:buClr>
              <a:buSzPts val="1400"/>
              <a:buChar char="○"/>
              <a:defRPr>
                <a:solidFill>
                  <a:schemeClr val="dk1"/>
                </a:solidFill>
              </a:defRPr>
            </a:lvl5pPr>
            <a:lvl6pPr marL="2743200" lvl="5" indent="-317500">
              <a:spcBef>
                <a:spcPts val="0"/>
              </a:spcBef>
              <a:spcAft>
                <a:spcPts val="0"/>
              </a:spcAft>
              <a:buClr>
                <a:schemeClr val="dk1"/>
              </a:buClr>
              <a:buSzPts val="1400"/>
              <a:buChar char="■"/>
              <a:defRPr>
                <a:solidFill>
                  <a:schemeClr val="dk1"/>
                </a:solidFill>
              </a:defRPr>
            </a:lvl6pPr>
            <a:lvl7pPr marL="3200400" lvl="6" indent="-317500">
              <a:spcBef>
                <a:spcPts val="0"/>
              </a:spcBef>
              <a:spcAft>
                <a:spcPts val="0"/>
              </a:spcAft>
              <a:buClr>
                <a:schemeClr val="dk1"/>
              </a:buClr>
              <a:buSzPts val="1400"/>
              <a:buChar char="●"/>
              <a:defRPr>
                <a:solidFill>
                  <a:schemeClr val="dk1"/>
                </a:solidFill>
              </a:defRPr>
            </a:lvl7pPr>
            <a:lvl8pPr marL="3657600" lvl="7" indent="-317500">
              <a:spcBef>
                <a:spcPts val="0"/>
              </a:spcBef>
              <a:spcAft>
                <a:spcPts val="0"/>
              </a:spcAft>
              <a:buClr>
                <a:schemeClr val="dk1"/>
              </a:buClr>
              <a:buSzPts val="1400"/>
              <a:buChar char="○"/>
              <a:defRPr>
                <a:solidFill>
                  <a:schemeClr val="dk1"/>
                </a:solidFill>
              </a:defRPr>
            </a:lvl8pPr>
            <a:lvl9pPr marL="4114800" lvl="8" indent="-317500">
              <a:spcBef>
                <a:spcPts val="0"/>
              </a:spcBef>
              <a:spcAft>
                <a:spcPts val="0"/>
              </a:spcAft>
              <a:buClr>
                <a:schemeClr val="dk1"/>
              </a:buClr>
              <a:buSzPts val="1400"/>
              <a:buChar char="■"/>
              <a:defRPr>
                <a:solidFill>
                  <a:schemeClr val="dk1"/>
                </a:solidFill>
              </a:defRPr>
            </a:lvl9pPr>
          </a:lstStyle>
          <a:p>
            <a:endParaRPr/>
          </a:p>
        </p:txBody>
      </p:sp>
      <p:sp>
        <p:nvSpPr>
          <p:cNvPr id="40" name="Google Shape;40;p9"/>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311700" y="4230575"/>
            <a:ext cx="5998800" cy="605100"/>
          </a:xfrm>
          <a:prstGeom prst="rect">
            <a:avLst/>
          </a:prstGeom>
        </p:spPr>
        <p:txBody>
          <a:bodyPr spcFirstLastPara="1" wrap="square" lIns="91425" tIns="91425" rIns="91425" bIns="91425" anchor="ctr" anchorCtr="0">
            <a:normAutofit/>
          </a:bodyPr>
          <a:lstStyle>
            <a:lvl1pPr marL="457200" lvl="0" indent="-228600">
              <a:lnSpc>
                <a:spcPct val="100000"/>
              </a:lnSpc>
              <a:spcBef>
                <a:spcPts val="0"/>
              </a:spcBef>
              <a:spcAft>
                <a:spcPts val="0"/>
              </a:spcAft>
              <a:buSzPts val="1800"/>
              <a:buNone/>
              <a:defRPr/>
            </a:lvl1pPr>
          </a:lstStyle>
          <a:p>
            <a:endParaRPr/>
          </a:p>
        </p:txBody>
      </p:sp>
      <p:sp>
        <p:nvSpPr>
          <p:cNvPr id="43" name="Google Shape;43;p10"/>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dark-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rmAutofit/>
          </a:bodyPr>
          <a:lstStyle>
            <a:lvl1pPr marL="457200" lvl="0" indent="-342900">
              <a:lnSpc>
                <a:spcPct val="115000"/>
              </a:lnSpc>
              <a:spcBef>
                <a:spcPts val="0"/>
              </a:spcBef>
              <a:spcAft>
                <a:spcPts val="0"/>
              </a:spcAft>
              <a:buClr>
                <a:schemeClr val="lt2"/>
              </a:buClr>
              <a:buSzPts val="1800"/>
              <a:buChar char="●"/>
              <a:defRPr sz="1800">
                <a:solidFill>
                  <a:schemeClr val="lt2"/>
                </a:solidFill>
              </a:defRPr>
            </a:lvl1pPr>
            <a:lvl2pPr marL="914400" lvl="1" indent="-317500">
              <a:lnSpc>
                <a:spcPct val="115000"/>
              </a:lnSpc>
              <a:spcBef>
                <a:spcPts val="0"/>
              </a:spcBef>
              <a:spcAft>
                <a:spcPts val="0"/>
              </a:spcAft>
              <a:buClr>
                <a:schemeClr val="lt2"/>
              </a:buClr>
              <a:buSzPts val="1400"/>
              <a:buChar char="○"/>
              <a:defRPr>
                <a:solidFill>
                  <a:schemeClr val="lt2"/>
                </a:solidFill>
              </a:defRPr>
            </a:lvl2pPr>
            <a:lvl3pPr marL="1371600" lvl="2" indent="-317500">
              <a:lnSpc>
                <a:spcPct val="115000"/>
              </a:lnSpc>
              <a:spcBef>
                <a:spcPts val="0"/>
              </a:spcBef>
              <a:spcAft>
                <a:spcPts val="0"/>
              </a:spcAft>
              <a:buClr>
                <a:schemeClr val="lt2"/>
              </a:buClr>
              <a:buSzPts val="1400"/>
              <a:buChar char="■"/>
              <a:defRPr>
                <a:solidFill>
                  <a:schemeClr val="lt2"/>
                </a:solidFill>
              </a:defRPr>
            </a:lvl3pPr>
            <a:lvl4pPr marL="1828800" lvl="3" indent="-317500">
              <a:lnSpc>
                <a:spcPct val="115000"/>
              </a:lnSpc>
              <a:spcBef>
                <a:spcPts val="0"/>
              </a:spcBef>
              <a:spcAft>
                <a:spcPts val="0"/>
              </a:spcAft>
              <a:buClr>
                <a:schemeClr val="lt2"/>
              </a:buClr>
              <a:buSzPts val="1400"/>
              <a:buChar char="●"/>
              <a:defRPr>
                <a:solidFill>
                  <a:schemeClr val="lt2"/>
                </a:solidFill>
              </a:defRPr>
            </a:lvl4pPr>
            <a:lvl5pPr marL="2286000" lvl="4" indent="-317500">
              <a:lnSpc>
                <a:spcPct val="115000"/>
              </a:lnSpc>
              <a:spcBef>
                <a:spcPts val="0"/>
              </a:spcBef>
              <a:spcAft>
                <a:spcPts val="0"/>
              </a:spcAft>
              <a:buClr>
                <a:schemeClr val="lt2"/>
              </a:buClr>
              <a:buSzPts val="1400"/>
              <a:buChar char="○"/>
              <a:defRPr>
                <a:solidFill>
                  <a:schemeClr val="lt2"/>
                </a:solidFill>
              </a:defRPr>
            </a:lvl5pPr>
            <a:lvl6pPr marL="2743200" lvl="5" indent="-317500">
              <a:lnSpc>
                <a:spcPct val="115000"/>
              </a:lnSpc>
              <a:spcBef>
                <a:spcPts val="0"/>
              </a:spcBef>
              <a:spcAft>
                <a:spcPts val="0"/>
              </a:spcAft>
              <a:buClr>
                <a:schemeClr val="lt2"/>
              </a:buClr>
              <a:buSzPts val="1400"/>
              <a:buChar char="■"/>
              <a:defRPr>
                <a:solidFill>
                  <a:schemeClr val="lt2"/>
                </a:solidFill>
              </a:defRPr>
            </a:lvl6pPr>
            <a:lvl7pPr marL="3200400" lvl="6" indent="-317500">
              <a:lnSpc>
                <a:spcPct val="115000"/>
              </a:lnSpc>
              <a:spcBef>
                <a:spcPts val="0"/>
              </a:spcBef>
              <a:spcAft>
                <a:spcPts val="0"/>
              </a:spcAft>
              <a:buClr>
                <a:schemeClr val="lt2"/>
              </a:buClr>
              <a:buSzPts val="1400"/>
              <a:buChar char="●"/>
              <a:defRPr>
                <a:solidFill>
                  <a:schemeClr val="lt2"/>
                </a:solidFill>
              </a:defRPr>
            </a:lvl7pPr>
            <a:lvl8pPr marL="3657600" lvl="7" indent="-317500">
              <a:lnSpc>
                <a:spcPct val="115000"/>
              </a:lnSpc>
              <a:spcBef>
                <a:spcPts val="0"/>
              </a:spcBef>
              <a:spcAft>
                <a:spcPts val="0"/>
              </a:spcAft>
              <a:buClr>
                <a:schemeClr val="lt2"/>
              </a:buClr>
              <a:buSzPts val="1400"/>
              <a:buChar char="○"/>
              <a:defRPr>
                <a:solidFill>
                  <a:schemeClr val="lt2"/>
                </a:solidFill>
              </a:defRPr>
            </a:lvl8pPr>
            <a:lvl9pPr marL="4114800" lvl="8" indent="-317500">
              <a:lnSpc>
                <a:spcPct val="115000"/>
              </a:lnSpc>
              <a:spcBef>
                <a:spcPts val="0"/>
              </a:spcBef>
              <a:spcAft>
                <a:spcPts val="0"/>
              </a:spcAft>
              <a:buClr>
                <a:schemeClr val="lt2"/>
              </a:buClr>
              <a:buSzPts val="1400"/>
              <a:buChar char="■"/>
              <a:defRPr>
                <a:solidFill>
                  <a:schemeClr val="lt2"/>
                </a:solidFill>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lvl="0" algn="r">
              <a:buNone/>
              <a:defRPr sz="1000">
                <a:solidFill>
                  <a:schemeClr val="lt2"/>
                </a:solidFill>
              </a:defRPr>
            </a:lvl1pPr>
            <a:lvl2pPr lvl="1" algn="r">
              <a:buNone/>
              <a:defRPr sz="1000">
                <a:solidFill>
                  <a:schemeClr val="lt2"/>
                </a:solidFill>
              </a:defRPr>
            </a:lvl2pPr>
            <a:lvl3pPr lvl="2" algn="r">
              <a:buNone/>
              <a:defRPr sz="1000">
                <a:solidFill>
                  <a:schemeClr val="lt2"/>
                </a:solidFill>
              </a:defRPr>
            </a:lvl3pPr>
            <a:lvl4pPr lvl="3" algn="r">
              <a:buNone/>
              <a:defRPr sz="1000">
                <a:solidFill>
                  <a:schemeClr val="lt2"/>
                </a:solidFill>
              </a:defRPr>
            </a:lvl4pPr>
            <a:lvl5pPr lvl="4" algn="r">
              <a:buNone/>
              <a:defRPr sz="1000">
                <a:solidFill>
                  <a:schemeClr val="lt2"/>
                </a:solidFill>
              </a:defRPr>
            </a:lvl5pPr>
            <a:lvl6pPr lvl="5" algn="r">
              <a:buNone/>
              <a:defRPr sz="1000">
                <a:solidFill>
                  <a:schemeClr val="lt2"/>
                </a:solidFill>
              </a:defRPr>
            </a:lvl6pPr>
            <a:lvl7pPr lvl="6" algn="r">
              <a:buNone/>
              <a:defRPr sz="1000">
                <a:solidFill>
                  <a:schemeClr val="lt2"/>
                </a:solidFill>
              </a:defRPr>
            </a:lvl7pPr>
            <a:lvl8pPr lvl="7" algn="r">
              <a:buNone/>
              <a:defRPr sz="1000">
                <a:solidFill>
                  <a:schemeClr val="lt2"/>
                </a:solidFill>
              </a:defRPr>
            </a:lvl8pPr>
            <a:lvl9pPr lvl="8" algn="r">
              <a:buNone/>
              <a:defRPr sz="1000">
                <a:solidFill>
                  <a:schemeClr val="lt2"/>
                </a:solidFill>
              </a:defRPr>
            </a:lvl9pPr>
          </a:lstStyle>
          <a:p>
            <a:pPr marL="0" lvl="0" indent="0" algn="r" rtl="0">
              <a:spcBef>
                <a:spcPts val="0"/>
              </a:spcBef>
              <a:spcAft>
                <a:spcPts val="0"/>
              </a:spcAft>
              <a:buNone/>
            </a:pPr>
            <a:fld id="{00000000-1234-1234-1234-123412341234}" type="slidenum">
              <a:rPr lang="en"/>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sp>
        <p:nvSpPr>
          <p:cNvPr id="54" name="Google Shape;54;p13"/>
          <p:cNvSpPr txBox="1">
            <a:spLocks noGrp="1"/>
          </p:cNvSpPr>
          <p:nvPr>
            <p:ph type="ctrTitle"/>
          </p:nvPr>
        </p:nvSpPr>
        <p:spPr>
          <a:xfrm>
            <a:off x="0" y="0"/>
            <a:ext cx="9144000" cy="33711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sz="6000" b="1" dirty="0">
                <a:solidFill>
                  <a:srgbClr val="00FFFF"/>
                </a:solidFill>
              </a:rPr>
              <a:t>WHY I BELIEVE THE BIBLE IS THE WORD OF GOD - </a:t>
            </a:r>
            <a:r>
              <a:rPr lang="en" sz="6000" b="1" dirty="0">
                <a:solidFill>
                  <a:srgbClr val="FFFF00"/>
                </a:solidFill>
              </a:rPr>
              <a:t>AND WHY YOU SHOULD TOO!</a:t>
            </a:r>
            <a:endParaRPr sz="6000" b="1" dirty="0">
              <a:solidFill>
                <a:srgbClr val="FFFF00"/>
              </a:solidFill>
            </a:endParaRPr>
          </a:p>
        </p:txBody>
      </p:sp>
      <p:sp>
        <p:nvSpPr>
          <p:cNvPr id="55" name="Google Shape;55;p13"/>
          <p:cNvSpPr txBox="1">
            <a:spLocks noGrp="1"/>
          </p:cNvSpPr>
          <p:nvPr>
            <p:ph type="subTitle" idx="1"/>
          </p:nvPr>
        </p:nvSpPr>
        <p:spPr>
          <a:xfrm>
            <a:off x="0" y="3297800"/>
            <a:ext cx="9144000" cy="1845900"/>
          </a:xfrm>
          <a:prstGeom prst="rect">
            <a:avLst/>
          </a:prstGeom>
        </p:spPr>
        <p:txBody>
          <a:bodyPr spcFirstLastPara="1" wrap="square" lIns="91425" tIns="91425" rIns="91425" bIns="91425" anchor="t" anchorCtr="0">
            <a:noAutofit/>
          </a:bodyPr>
          <a:lstStyle/>
          <a:p>
            <a:pPr marL="0" lvl="0" indent="0" algn="l" rtl="0">
              <a:lnSpc>
                <a:spcPct val="80000"/>
              </a:lnSpc>
              <a:spcBef>
                <a:spcPts val="0"/>
              </a:spcBef>
              <a:spcAft>
                <a:spcPts val="0"/>
              </a:spcAft>
              <a:buNone/>
            </a:pPr>
            <a:r>
              <a:rPr lang="en" u="sng">
                <a:solidFill>
                  <a:srgbClr val="FFFF00"/>
                </a:solidFill>
              </a:rPr>
              <a:t>1 Thess.2:13</a:t>
            </a:r>
            <a:r>
              <a:rPr lang="en">
                <a:solidFill>
                  <a:srgbClr val="FFFF00"/>
                </a:solidFill>
              </a:rPr>
              <a:t> </a:t>
            </a:r>
            <a:r>
              <a:rPr lang="en">
                <a:solidFill>
                  <a:srgbClr val="00FFFF"/>
                </a:solidFill>
              </a:rPr>
              <a:t>(NASB95)</a:t>
            </a:r>
            <a:r>
              <a:rPr lang="en">
                <a:solidFill>
                  <a:srgbClr val="FFFF00"/>
                </a:solidFill>
              </a:rPr>
              <a:t> </a:t>
            </a:r>
            <a:r>
              <a:rPr lang="en" i="1">
                <a:solidFill>
                  <a:schemeClr val="dk1"/>
                </a:solidFill>
              </a:rPr>
              <a:t>“For this reason we also constantly thank God that when you received the word of God which you heard from us, </a:t>
            </a:r>
            <a:r>
              <a:rPr lang="en" i="1" u="sng">
                <a:solidFill>
                  <a:srgbClr val="FFFF00"/>
                </a:solidFill>
              </a:rPr>
              <a:t>you accepted it not as the word of men, but for what it really is, the word of God</a:t>
            </a:r>
            <a:r>
              <a:rPr lang="en" i="1">
                <a:solidFill>
                  <a:schemeClr val="dk1"/>
                </a:solidFill>
              </a:rPr>
              <a:t>, which also </a:t>
            </a:r>
            <a:r>
              <a:rPr lang="en" i="1" u="sng">
                <a:solidFill>
                  <a:schemeClr val="dk1"/>
                </a:solidFill>
              </a:rPr>
              <a:t>performs its work in you</a:t>
            </a:r>
            <a:r>
              <a:rPr lang="en" i="1">
                <a:solidFill>
                  <a:schemeClr val="dk1"/>
                </a:solidFill>
              </a:rPr>
              <a:t> who believe.”</a:t>
            </a:r>
            <a:endParaRPr i="1">
              <a:solidFill>
                <a:schemeClr val="dk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5">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07"/>
        <p:cNvGrpSpPr/>
        <p:nvPr/>
      </p:nvGrpSpPr>
      <p:grpSpPr>
        <a:xfrm>
          <a:off x="0" y="0"/>
          <a:ext cx="0" cy="0"/>
          <a:chOff x="0" y="0"/>
          <a:chExt cx="0" cy="0"/>
        </a:xfrm>
      </p:grpSpPr>
      <p:sp>
        <p:nvSpPr>
          <p:cNvPr id="108" name="Google Shape;108;p22"/>
          <p:cNvSpPr txBox="1">
            <a:spLocks noGrp="1"/>
          </p:cNvSpPr>
          <p:nvPr>
            <p:ph type="ctrTitle"/>
          </p:nvPr>
        </p:nvSpPr>
        <p:spPr>
          <a:xfrm>
            <a:off x="0" y="0"/>
            <a:ext cx="9144000" cy="4947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sz="5000" b="1">
                <a:solidFill>
                  <a:srgbClr val="00FFFF"/>
                </a:solidFill>
              </a:rPr>
              <a:t>UNDISPUTED MIRACLES</a:t>
            </a:r>
            <a:endParaRPr sz="5000" b="1">
              <a:solidFill>
                <a:srgbClr val="00FFFF"/>
              </a:solidFill>
            </a:endParaRPr>
          </a:p>
        </p:txBody>
      </p:sp>
      <p:sp>
        <p:nvSpPr>
          <p:cNvPr id="109" name="Google Shape;109;p22"/>
          <p:cNvSpPr txBox="1">
            <a:spLocks noGrp="1"/>
          </p:cNvSpPr>
          <p:nvPr>
            <p:ph type="subTitle" idx="1"/>
          </p:nvPr>
        </p:nvSpPr>
        <p:spPr>
          <a:xfrm>
            <a:off x="-178050" y="407525"/>
            <a:ext cx="9423300" cy="4736100"/>
          </a:xfrm>
          <a:prstGeom prst="rect">
            <a:avLst/>
          </a:prstGeom>
        </p:spPr>
        <p:txBody>
          <a:bodyPr spcFirstLastPara="1" wrap="square" lIns="91425" tIns="91425" rIns="91425" bIns="91425" anchor="t" anchorCtr="0">
            <a:noAutofit/>
          </a:bodyPr>
          <a:lstStyle/>
          <a:p>
            <a:pPr marL="457200" lvl="0" indent="-355600" algn="l" rtl="0">
              <a:lnSpc>
                <a:spcPct val="80000"/>
              </a:lnSpc>
              <a:spcBef>
                <a:spcPts val="0"/>
              </a:spcBef>
              <a:spcAft>
                <a:spcPts val="0"/>
              </a:spcAft>
              <a:buClr>
                <a:srgbClr val="FFFF00"/>
              </a:buClr>
              <a:buSzPts val="2000"/>
              <a:buChar char="●"/>
            </a:pPr>
            <a:r>
              <a:rPr lang="en" sz="2000">
                <a:solidFill>
                  <a:srgbClr val="FFFF00"/>
                </a:solidFill>
              </a:rPr>
              <a:t>This is something I did not think about until later in life.  I want you to consider just how “matter of fact” some of these personal letters are about miracles in the lives of those receiving the letters.  No one doubts that they wrote these:</a:t>
            </a:r>
            <a:endParaRPr sz="2000">
              <a:solidFill>
                <a:srgbClr val="FFFF00"/>
              </a:solidFill>
            </a:endParaRPr>
          </a:p>
          <a:p>
            <a:pPr marL="457200" lvl="0" indent="-355600" algn="l" rtl="0">
              <a:lnSpc>
                <a:spcPct val="80000"/>
              </a:lnSpc>
              <a:spcBef>
                <a:spcPts val="0"/>
              </a:spcBef>
              <a:spcAft>
                <a:spcPts val="0"/>
              </a:spcAft>
              <a:buClr>
                <a:srgbClr val="FFFF00"/>
              </a:buClr>
              <a:buSzPts val="2000"/>
              <a:buChar char="●"/>
            </a:pPr>
            <a:r>
              <a:rPr lang="en" sz="2000" u="sng">
                <a:solidFill>
                  <a:srgbClr val="FFFF00"/>
                </a:solidFill>
              </a:rPr>
              <a:t>1 Cor.12:7-10</a:t>
            </a:r>
            <a:r>
              <a:rPr lang="en" sz="2000">
                <a:solidFill>
                  <a:srgbClr val="FFFF00"/>
                </a:solidFill>
              </a:rPr>
              <a:t> </a:t>
            </a:r>
            <a:r>
              <a:rPr lang="en" sz="2000" i="1">
                <a:solidFill>
                  <a:schemeClr val="dk1"/>
                </a:solidFill>
              </a:rPr>
              <a:t>“But to each one is given the manifestation of the Spirit for the common good. 8 For to one is given the word of wisdom through the Spirit, and to another the word of knowledge according to the same Spirit; 9 to another faith by the same Spirit, and to another gifts of healing by the one Spirit, 10 and to another the effecting of miracles, and to another prophecy, and to another the distinguishing of spirits, to another various kinds of tongues, and to another the interpretation of tongues.”</a:t>
            </a:r>
            <a:endParaRPr sz="2000" i="1">
              <a:solidFill>
                <a:schemeClr val="dk1"/>
              </a:solidFill>
            </a:endParaRPr>
          </a:p>
          <a:p>
            <a:pPr marL="457200" lvl="0" indent="-355600" algn="l" rtl="0">
              <a:lnSpc>
                <a:spcPct val="80000"/>
              </a:lnSpc>
              <a:spcBef>
                <a:spcPts val="0"/>
              </a:spcBef>
              <a:spcAft>
                <a:spcPts val="0"/>
              </a:spcAft>
              <a:buClr>
                <a:srgbClr val="FFFF00"/>
              </a:buClr>
              <a:buSzPts val="2000"/>
              <a:buChar char="●"/>
            </a:pPr>
            <a:r>
              <a:rPr lang="en" sz="2000" u="sng">
                <a:solidFill>
                  <a:srgbClr val="FFFF00"/>
                </a:solidFill>
              </a:rPr>
              <a:t>2 Cor.12:12</a:t>
            </a:r>
            <a:r>
              <a:rPr lang="en" sz="2000">
                <a:solidFill>
                  <a:srgbClr val="FFFF00"/>
                </a:solidFill>
              </a:rPr>
              <a:t> </a:t>
            </a:r>
            <a:r>
              <a:rPr lang="en" sz="2000" i="1">
                <a:solidFill>
                  <a:schemeClr val="dk1"/>
                </a:solidFill>
              </a:rPr>
              <a:t>“The signs of a true apostle were performed among you with all perseverance, by signs and wonders and miracles.”</a:t>
            </a:r>
            <a:endParaRPr sz="2000" i="1">
              <a:solidFill>
                <a:schemeClr val="dk1"/>
              </a:solidFill>
            </a:endParaRPr>
          </a:p>
          <a:p>
            <a:pPr marL="457200" lvl="0" indent="-355600" algn="l" rtl="0">
              <a:lnSpc>
                <a:spcPct val="80000"/>
              </a:lnSpc>
              <a:spcBef>
                <a:spcPts val="0"/>
              </a:spcBef>
              <a:spcAft>
                <a:spcPts val="0"/>
              </a:spcAft>
              <a:buClr>
                <a:srgbClr val="FFFF00"/>
              </a:buClr>
              <a:buSzPts val="2000"/>
              <a:buChar char="●"/>
            </a:pPr>
            <a:r>
              <a:rPr lang="en" sz="2000" u="sng">
                <a:solidFill>
                  <a:srgbClr val="FFFF00"/>
                </a:solidFill>
              </a:rPr>
              <a:t>Gal.3:5</a:t>
            </a:r>
            <a:r>
              <a:rPr lang="en" sz="2000">
                <a:solidFill>
                  <a:srgbClr val="FFFF00"/>
                </a:solidFill>
              </a:rPr>
              <a:t> </a:t>
            </a:r>
            <a:r>
              <a:rPr lang="en" sz="2000" i="1">
                <a:solidFill>
                  <a:schemeClr val="dk1"/>
                </a:solidFill>
              </a:rPr>
              <a:t>“So then, does He who provides you with the Spirit and works miracles among you, do it by the works of the Law, or by hearing with faith?”</a:t>
            </a:r>
            <a:endParaRPr sz="2000" i="1">
              <a:solidFill>
                <a:schemeClr val="dk1"/>
              </a:solidFill>
            </a:endParaRPr>
          </a:p>
          <a:p>
            <a:pPr marL="457200" lvl="0" indent="-355600" algn="l" rtl="0">
              <a:lnSpc>
                <a:spcPct val="80000"/>
              </a:lnSpc>
              <a:spcBef>
                <a:spcPts val="0"/>
              </a:spcBef>
              <a:spcAft>
                <a:spcPts val="0"/>
              </a:spcAft>
              <a:buClr>
                <a:srgbClr val="FFFF00"/>
              </a:buClr>
              <a:buSzPts val="2000"/>
              <a:buChar char="●"/>
            </a:pPr>
            <a:r>
              <a:rPr lang="en" sz="2000" u="sng">
                <a:solidFill>
                  <a:srgbClr val="FFFF00"/>
                </a:solidFill>
              </a:rPr>
              <a:t>Heb.2:4</a:t>
            </a:r>
            <a:r>
              <a:rPr lang="en" sz="2000">
                <a:solidFill>
                  <a:srgbClr val="FFFF00"/>
                </a:solidFill>
              </a:rPr>
              <a:t> </a:t>
            </a:r>
            <a:r>
              <a:rPr lang="en" sz="2000" i="1">
                <a:solidFill>
                  <a:schemeClr val="dk1"/>
                </a:solidFill>
              </a:rPr>
              <a:t>“God also testifying with them, both by signs and wonders and by various miracles and by gifts of the Holy Spirit according to His own will.”</a:t>
            </a:r>
            <a:endParaRPr sz="2000" i="1">
              <a:solidFill>
                <a:schemeClr val="dk1"/>
              </a:solidFill>
            </a:endParaRPr>
          </a:p>
          <a:p>
            <a:pPr marL="457200" lvl="0" indent="-355600" algn="l" rtl="0">
              <a:lnSpc>
                <a:spcPct val="80000"/>
              </a:lnSpc>
              <a:spcBef>
                <a:spcPts val="0"/>
              </a:spcBef>
              <a:spcAft>
                <a:spcPts val="0"/>
              </a:spcAft>
              <a:buClr>
                <a:srgbClr val="00FFFF"/>
              </a:buClr>
              <a:buSzPts val="2000"/>
              <a:buChar char="●"/>
            </a:pPr>
            <a:r>
              <a:rPr lang="en" sz="2000">
                <a:solidFill>
                  <a:srgbClr val="00FFFF"/>
                </a:solidFill>
              </a:rPr>
              <a:t>My point is this.  If miracles did NOT really happen, then WHY were these Christians following apostles who so clearly said that they had worked miracles in </a:t>
            </a:r>
            <a:r>
              <a:rPr lang="en" sz="2000" u="sng">
                <a:solidFill>
                  <a:srgbClr val="00FFFF"/>
                </a:solidFill>
              </a:rPr>
              <a:t>their</a:t>
            </a:r>
            <a:r>
              <a:rPr lang="en" sz="2000">
                <a:solidFill>
                  <a:srgbClr val="00FFFF"/>
                </a:solidFill>
              </a:rPr>
              <a:t> presence?!  They would have been laughed off as madmen!</a:t>
            </a:r>
            <a:endParaRPr sz="2000">
              <a:solidFill>
                <a:srgbClr val="00FFFF"/>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9">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9">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9">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09">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09">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09">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13"/>
        <p:cNvGrpSpPr/>
        <p:nvPr/>
      </p:nvGrpSpPr>
      <p:grpSpPr>
        <a:xfrm>
          <a:off x="0" y="0"/>
          <a:ext cx="0" cy="0"/>
          <a:chOff x="0" y="0"/>
          <a:chExt cx="0" cy="0"/>
        </a:xfrm>
      </p:grpSpPr>
      <p:sp>
        <p:nvSpPr>
          <p:cNvPr id="114" name="Google Shape;114;p23"/>
          <p:cNvSpPr txBox="1">
            <a:spLocks noGrp="1"/>
          </p:cNvSpPr>
          <p:nvPr>
            <p:ph type="ctrTitle"/>
          </p:nvPr>
        </p:nvSpPr>
        <p:spPr>
          <a:xfrm>
            <a:off x="0" y="0"/>
            <a:ext cx="9144000" cy="4947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sz="5000" b="1">
                <a:solidFill>
                  <a:srgbClr val="00FFFF"/>
                </a:solidFill>
              </a:rPr>
              <a:t>PERSONAL OBSERVATION</a:t>
            </a:r>
            <a:endParaRPr sz="5000" b="1">
              <a:solidFill>
                <a:srgbClr val="00FFFF"/>
              </a:solidFill>
            </a:endParaRPr>
          </a:p>
        </p:txBody>
      </p:sp>
      <p:sp>
        <p:nvSpPr>
          <p:cNvPr id="115" name="Google Shape;115;p23"/>
          <p:cNvSpPr txBox="1">
            <a:spLocks noGrp="1"/>
          </p:cNvSpPr>
          <p:nvPr>
            <p:ph type="subTitle" idx="1"/>
          </p:nvPr>
        </p:nvSpPr>
        <p:spPr>
          <a:xfrm>
            <a:off x="-178050" y="407525"/>
            <a:ext cx="9403500" cy="4736100"/>
          </a:xfrm>
          <a:prstGeom prst="rect">
            <a:avLst/>
          </a:prstGeom>
        </p:spPr>
        <p:txBody>
          <a:bodyPr spcFirstLastPara="1" wrap="square" lIns="91425" tIns="91425" rIns="91425" bIns="91425" anchor="t" anchorCtr="0">
            <a:noAutofit/>
          </a:bodyPr>
          <a:lstStyle/>
          <a:p>
            <a:pPr marL="457200" lvl="0" indent="-355600" algn="l" rtl="0">
              <a:lnSpc>
                <a:spcPct val="80000"/>
              </a:lnSpc>
              <a:spcBef>
                <a:spcPts val="0"/>
              </a:spcBef>
              <a:spcAft>
                <a:spcPts val="0"/>
              </a:spcAft>
              <a:buClr>
                <a:srgbClr val="FFFF00"/>
              </a:buClr>
              <a:buSzPts val="2000"/>
              <a:buChar char="●"/>
            </a:pPr>
            <a:r>
              <a:rPr lang="en" sz="2000" u="sng" dirty="0">
                <a:solidFill>
                  <a:srgbClr val="FFFF00"/>
                </a:solidFill>
              </a:rPr>
              <a:t>Deut.6:24</a:t>
            </a:r>
            <a:r>
              <a:rPr lang="en" sz="2000" dirty="0">
                <a:solidFill>
                  <a:srgbClr val="FFFF00"/>
                </a:solidFill>
              </a:rPr>
              <a:t> </a:t>
            </a:r>
            <a:r>
              <a:rPr lang="en" sz="2000" i="1" dirty="0">
                <a:solidFill>
                  <a:schemeClr val="dk1"/>
                </a:solidFill>
              </a:rPr>
              <a:t>“So the Lord commanded us to observe all these statutes, to fear the Lord our God </a:t>
            </a:r>
            <a:r>
              <a:rPr lang="en" sz="2000" i="1" u="sng" dirty="0">
                <a:solidFill>
                  <a:schemeClr val="dk1"/>
                </a:solidFill>
              </a:rPr>
              <a:t>for our good always and for our survival</a:t>
            </a:r>
            <a:r>
              <a:rPr lang="en" sz="2000" i="1" dirty="0">
                <a:solidFill>
                  <a:schemeClr val="dk1"/>
                </a:solidFill>
              </a:rPr>
              <a:t>, as it is today.”</a:t>
            </a:r>
            <a:endParaRPr sz="2000" i="1" dirty="0">
              <a:solidFill>
                <a:schemeClr val="dk1"/>
              </a:solidFill>
            </a:endParaRPr>
          </a:p>
          <a:p>
            <a:pPr marL="457200" lvl="0" indent="-355600" algn="l" rtl="0">
              <a:lnSpc>
                <a:spcPct val="80000"/>
              </a:lnSpc>
              <a:spcBef>
                <a:spcPts val="0"/>
              </a:spcBef>
              <a:spcAft>
                <a:spcPts val="0"/>
              </a:spcAft>
              <a:buClr>
                <a:srgbClr val="FFFF00"/>
              </a:buClr>
              <a:buSzPts val="2000"/>
              <a:buChar char="●"/>
            </a:pPr>
            <a:r>
              <a:rPr lang="en" sz="2000" u="sng" dirty="0">
                <a:solidFill>
                  <a:srgbClr val="FFFF00"/>
                </a:solidFill>
              </a:rPr>
              <a:t>Rom.8:28</a:t>
            </a:r>
            <a:r>
              <a:rPr lang="en" sz="2000" dirty="0">
                <a:solidFill>
                  <a:srgbClr val="FFFF00"/>
                </a:solidFill>
              </a:rPr>
              <a:t> </a:t>
            </a:r>
            <a:r>
              <a:rPr lang="en" sz="2000" i="1" dirty="0">
                <a:solidFill>
                  <a:schemeClr val="dk1"/>
                </a:solidFill>
              </a:rPr>
              <a:t>“And we know that God </a:t>
            </a:r>
            <a:r>
              <a:rPr lang="en" sz="2000" i="1" u="sng" dirty="0">
                <a:solidFill>
                  <a:schemeClr val="dk1"/>
                </a:solidFill>
              </a:rPr>
              <a:t>causes all things to work together for good to those who love God</a:t>
            </a:r>
            <a:r>
              <a:rPr lang="en" sz="2000" i="1" dirty="0">
                <a:solidFill>
                  <a:schemeClr val="dk1"/>
                </a:solidFill>
              </a:rPr>
              <a:t>, to those who are called according to His purpose.”</a:t>
            </a:r>
            <a:endParaRPr sz="2000" i="1" dirty="0">
              <a:solidFill>
                <a:schemeClr val="dk1"/>
              </a:solidFill>
            </a:endParaRPr>
          </a:p>
          <a:p>
            <a:pPr marL="457200" lvl="0" indent="-355600" algn="l" rtl="0">
              <a:lnSpc>
                <a:spcPct val="80000"/>
              </a:lnSpc>
              <a:spcBef>
                <a:spcPts val="0"/>
              </a:spcBef>
              <a:spcAft>
                <a:spcPts val="0"/>
              </a:spcAft>
              <a:buClr>
                <a:srgbClr val="FFFF00"/>
              </a:buClr>
              <a:buSzPts val="2000"/>
              <a:buChar char="●"/>
            </a:pPr>
            <a:r>
              <a:rPr lang="en" sz="2000" dirty="0">
                <a:solidFill>
                  <a:srgbClr val="FFFF00"/>
                </a:solidFill>
              </a:rPr>
              <a:t>Let me just tell you what I have observed to be true in my own life.</a:t>
            </a:r>
            <a:endParaRPr sz="2000" dirty="0">
              <a:solidFill>
                <a:srgbClr val="FFFF00"/>
              </a:solidFill>
            </a:endParaRPr>
          </a:p>
          <a:p>
            <a:pPr marL="457200" lvl="0" indent="-355600" algn="l" rtl="0">
              <a:lnSpc>
                <a:spcPct val="80000"/>
              </a:lnSpc>
              <a:spcBef>
                <a:spcPts val="0"/>
              </a:spcBef>
              <a:spcAft>
                <a:spcPts val="0"/>
              </a:spcAft>
              <a:buClr>
                <a:srgbClr val="00FFFF"/>
              </a:buClr>
              <a:buSzPts val="2000"/>
              <a:buChar char="●"/>
            </a:pPr>
            <a:r>
              <a:rPr lang="en" sz="2000" dirty="0">
                <a:solidFill>
                  <a:srgbClr val="00FFFF"/>
                </a:solidFill>
              </a:rPr>
              <a:t>I am 54 years old now. I have been raised to know the word of God from birth.</a:t>
            </a:r>
            <a:endParaRPr sz="2000" dirty="0">
              <a:solidFill>
                <a:srgbClr val="00FFFF"/>
              </a:solidFill>
            </a:endParaRPr>
          </a:p>
          <a:p>
            <a:pPr marL="457200" lvl="0" indent="-355600" algn="l" rtl="0">
              <a:lnSpc>
                <a:spcPct val="80000"/>
              </a:lnSpc>
              <a:spcBef>
                <a:spcPts val="0"/>
              </a:spcBef>
              <a:spcAft>
                <a:spcPts val="0"/>
              </a:spcAft>
              <a:buClr>
                <a:schemeClr val="dk1"/>
              </a:buClr>
              <a:buSzPts val="2000"/>
              <a:buChar char="●"/>
            </a:pPr>
            <a:r>
              <a:rPr lang="en" sz="2000" dirty="0">
                <a:solidFill>
                  <a:schemeClr val="dk1"/>
                </a:solidFill>
              </a:rPr>
              <a:t>I have observed that EVERY time I make a decision based on what the bible says - where I genuinely strive to obey what the word teaches, while it might not always be “pleasant”, I have always come through it STRONGER and better-prepared for the next challenge.  Just take “Proverbs” as an example.</a:t>
            </a:r>
            <a:endParaRPr sz="2000" dirty="0">
              <a:solidFill>
                <a:schemeClr val="dk1"/>
              </a:solidFill>
            </a:endParaRPr>
          </a:p>
          <a:p>
            <a:pPr marL="457200" lvl="0" indent="-355600" algn="l" rtl="0">
              <a:lnSpc>
                <a:spcPct val="80000"/>
              </a:lnSpc>
              <a:spcBef>
                <a:spcPts val="0"/>
              </a:spcBef>
              <a:spcAft>
                <a:spcPts val="0"/>
              </a:spcAft>
              <a:buClr>
                <a:srgbClr val="FFFF00"/>
              </a:buClr>
              <a:buSzPts val="2000"/>
              <a:buChar char="●"/>
            </a:pPr>
            <a:r>
              <a:rPr lang="en" sz="2000" dirty="0">
                <a:solidFill>
                  <a:srgbClr val="FFFF00"/>
                </a:solidFill>
              </a:rPr>
              <a:t>By looking for the right qualities in my spouse and my marriage, by treating others with kindness and in the way that I would like to be treated, I have NEVER regretted those moments.  </a:t>
            </a:r>
            <a:endParaRPr sz="2000" dirty="0">
              <a:solidFill>
                <a:srgbClr val="FFFF00"/>
              </a:solidFill>
            </a:endParaRPr>
          </a:p>
          <a:p>
            <a:pPr marL="457200" lvl="0" indent="-355600" algn="l" rtl="0">
              <a:lnSpc>
                <a:spcPct val="80000"/>
              </a:lnSpc>
              <a:spcBef>
                <a:spcPts val="0"/>
              </a:spcBef>
              <a:spcAft>
                <a:spcPts val="0"/>
              </a:spcAft>
              <a:buClr>
                <a:srgbClr val="00FFFF"/>
              </a:buClr>
              <a:buSzPts val="2000"/>
              <a:buChar char="●"/>
            </a:pPr>
            <a:r>
              <a:rPr lang="en" sz="2000" dirty="0">
                <a:solidFill>
                  <a:srgbClr val="00FFFF"/>
                </a:solidFill>
              </a:rPr>
              <a:t>In contrast, when I deviate from the bible, and do what I want to do instead, to fulfill my own lusts, problems inevitably follow.  Sometimes not right away - but it does catch up to me eventually.  Pain and suffering that was avoidable!</a:t>
            </a:r>
            <a:endParaRPr sz="2000" dirty="0">
              <a:solidFill>
                <a:srgbClr val="00FFFF"/>
              </a:solidFill>
            </a:endParaRPr>
          </a:p>
          <a:p>
            <a:pPr marL="457200" lvl="0" indent="-355600" algn="l" rtl="0">
              <a:lnSpc>
                <a:spcPct val="80000"/>
              </a:lnSpc>
              <a:spcBef>
                <a:spcPts val="0"/>
              </a:spcBef>
              <a:spcAft>
                <a:spcPts val="0"/>
              </a:spcAft>
              <a:buClr>
                <a:schemeClr val="dk1"/>
              </a:buClr>
              <a:buSzPts val="2000"/>
              <a:buChar char="●"/>
            </a:pPr>
            <a:r>
              <a:rPr lang="en" sz="2000" dirty="0">
                <a:solidFill>
                  <a:schemeClr val="dk1"/>
                </a:solidFill>
              </a:rPr>
              <a:t>The bible has NEVER lied to me.  I have found it to be truthful every time.  You CANNOT say this of science, psychiatry, medicine, or philosophy.</a:t>
            </a:r>
            <a:endParaRPr sz="2000" dirty="0">
              <a:solidFill>
                <a:schemeClr val="dk1"/>
              </a:solidFill>
            </a:endParaRPr>
          </a:p>
          <a:p>
            <a:pPr marL="457200" lvl="0" indent="-355600" algn="l" rtl="0">
              <a:lnSpc>
                <a:spcPct val="80000"/>
              </a:lnSpc>
              <a:spcBef>
                <a:spcPts val="0"/>
              </a:spcBef>
              <a:spcAft>
                <a:spcPts val="0"/>
              </a:spcAft>
              <a:buClr>
                <a:srgbClr val="FFFF00"/>
              </a:buClr>
              <a:buSzPts val="2000"/>
              <a:buChar char="●"/>
            </a:pPr>
            <a:r>
              <a:rPr lang="en" sz="2000" u="sng" dirty="0">
                <a:solidFill>
                  <a:srgbClr val="FFFF00"/>
                </a:solidFill>
              </a:rPr>
              <a:t>Wherever</a:t>
            </a:r>
            <a:r>
              <a:rPr lang="en" sz="2000" dirty="0">
                <a:solidFill>
                  <a:srgbClr val="FFFF00"/>
                </a:solidFill>
              </a:rPr>
              <a:t> the New Testament is practiced, </a:t>
            </a:r>
            <a:r>
              <a:rPr lang="en" sz="2000" u="sng" dirty="0">
                <a:solidFill>
                  <a:srgbClr val="FFFF00"/>
                </a:solidFill>
              </a:rPr>
              <a:t>as it should be</a:t>
            </a:r>
            <a:r>
              <a:rPr lang="en" sz="2000" dirty="0">
                <a:solidFill>
                  <a:srgbClr val="FFFF00"/>
                </a:solidFill>
              </a:rPr>
              <a:t>, good things follow.</a:t>
            </a:r>
            <a:endParaRPr sz="2000" dirty="0">
              <a:solidFill>
                <a:srgbClr val="FFFF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1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1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15">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15">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15">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15">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15">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15">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115">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19"/>
        <p:cNvGrpSpPr/>
        <p:nvPr/>
      </p:nvGrpSpPr>
      <p:grpSpPr>
        <a:xfrm>
          <a:off x="0" y="0"/>
          <a:ext cx="0" cy="0"/>
          <a:chOff x="0" y="0"/>
          <a:chExt cx="0" cy="0"/>
        </a:xfrm>
      </p:grpSpPr>
      <p:sp>
        <p:nvSpPr>
          <p:cNvPr id="120" name="Google Shape;120;p24"/>
          <p:cNvSpPr txBox="1">
            <a:spLocks noGrp="1"/>
          </p:cNvSpPr>
          <p:nvPr>
            <p:ph type="ctrTitle"/>
          </p:nvPr>
        </p:nvSpPr>
        <p:spPr>
          <a:xfrm>
            <a:off x="0" y="0"/>
            <a:ext cx="9144000" cy="4947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sz="5000" b="1" dirty="0">
                <a:solidFill>
                  <a:srgbClr val="00FFFF"/>
                </a:solidFill>
              </a:rPr>
              <a:t>IT IS COMPELLING TO ME!</a:t>
            </a:r>
            <a:endParaRPr sz="5000" b="1" dirty="0">
              <a:solidFill>
                <a:srgbClr val="00FFFF"/>
              </a:solidFill>
            </a:endParaRPr>
          </a:p>
        </p:txBody>
      </p:sp>
      <p:sp>
        <p:nvSpPr>
          <p:cNvPr id="121" name="Google Shape;121;p24"/>
          <p:cNvSpPr txBox="1">
            <a:spLocks noGrp="1"/>
          </p:cNvSpPr>
          <p:nvPr>
            <p:ph type="subTitle" idx="1"/>
          </p:nvPr>
        </p:nvSpPr>
        <p:spPr>
          <a:xfrm>
            <a:off x="-178050" y="407525"/>
            <a:ext cx="9403500" cy="4736100"/>
          </a:xfrm>
          <a:prstGeom prst="rect">
            <a:avLst/>
          </a:prstGeom>
        </p:spPr>
        <p:txBody>
          <a:bodyPr spcFirstLastPara="1" wrap="square" lIns="91425" tIns="91425" rIns="91425" bIns="91425" anchor="t" anchorCtr="0">
            <a:noAutofit/>
          </a:bodyPr>
          <a:lstStyle/>
          <a:p>
            <a:pPr marL="457200" lvl="0" indent="-355600" algn="l" rtl="0">
              <a:lnSpc>
                <a:spcPct val="80000"/>
              </a:lnSpc>
              <a:spcBef>
                <a:spcPts val="0"/>
              </a:spcBef>
              <a:spcAft>
                <a:spcPts val="0"/>
              </a:spcAft>
              <a:buClr>
                <a:srgbClr val="FFFF00"/>
              </a:buClr>
              <a:buSzPts val="2000"/>
              <a:buChar char="●"/>
            </a:pPr>
            <a:r>
              <a:rPr lang="en" sz="2000" u="sng">
                <a:solidFill>
                  <a:srgbClr val="FFFF00"/>
                </a:solidFill>
              </a:rPr>
              <a:t>Eph.2:12-13</a:t>
            </a:r>
            <a:r>
              <a:rPr lang="en" sz="2000">
                <a:solidFill>
                  <a:srgbClr val="FFFF00"/>
                </a:solidFill>
              </a:rPr>
              <a:t> </a:t>
            </a:r>
            <a:r>
              <a:rPr lang="en" sz="2000" i="1">
                <a:solidFill>
                  <a:schemeClr val="dk1"/>
                </a:solidFill>
              </a:rPr>
              <a:t>“remember that you were at that time separate from Christ, excluded from the commonwealth of Israel, and strangers to the covenants of promise, </a:t>
            </a:r>
            <a:r>
              <a:rPr lang="en" sz="2000" i="1" u="sng">
                <a:solidFill>
                  <a:schemeClr val="dk1"/>
                </a:solidFill>
              </a:rPr>
              <a:t>having no hope and without God in the world</a:t>
            </a:r>
            <a:r>
              <a:rPr lang="en" sz="2000" i="1">
                <a:solidFill>
                  <a:schemeClr val="dk1"/>
                </a:solidFill>
              </a:rPr>
              <a:t>. 13 But now in Christ Jesus you who formerly were far off have been brought near by the blood of Christ.”</a:t>
            </a:r>
            <a:endParaRPr sz="2000" i="1">
              <a:solidFill>
                <a:schemeClr val="dk1"/>
              </a:solidFill>
            </a:endParaRPr>
          </a:p>
          <a:p>
            <a:pPr marL="457200" lvl="0" indent="-355600" algn="l" rtl="0">
              <a:lnSpc>
                <a:spcPct val="80000"/>
              </a:lnSpc>
              <a:spcBef>
                <a:spcPts val="0"/>
              </a:spcBef>
              <a:spcAft>
                <a:spcPts val="0"/>
              </a:spcAft>
              <a:buClr>
                <a:srgbClr val="00FFFF"/>
              </a:buClr>
              <a:buSzPts val="2000"/>
              <a:buChar char="●"/>
            </a:pPr>
            <a:r>
              <a:rPr lang="en" sz="2000">
                <a:solidFill>
                  <a:srgbClr val="00FFFF"/>
                </a:solidFill>
              </a:rPr>
              <a:t>This is the part of the lesson where the atheists say “Aha!  You admit that you WANT to believe the bible is true!”  Yes, I do, and unashamedly so.  Will they? I know this doesn’t prove anything - and it’s not evidence.  But I didn’t say I was presenting evidence - I said I was telling you why I personally believe that the bible is the divine, inspired, perfect word of an almighty God.</a:t>
            </a:r>
            <a:endParaRPr sz="2000">
              <a:solidFill>
                <a:srgbClr val="00FFFF"/>
              </a:solidFill>
            </a:endParaRPr>
          </a:p>
          <a:p>
            <a:pPr marL="457200" lvl="0" indent="-355600" algn="l" rtl="0">
              <a:lnSpc>
                <a:spcPct val="80000"/>
              </a:lnSpc>
              <a:spcBef>
                <a:spcPts val="0"/>
              </a:spcBef>
              <a:spcAft>
                <a:spcPts val="0"/>
              </a:spcAft>
              <a:buClr>
                <a:srgbClr val="FFFF00"/>
              </a:buClr>
              <a:buSzPts val="2000"/>
              <a:buChar char="●"/>
            </a:pPr>
            <a:r>
              <a:rPr lang="en" sz="2000">
                <a:solidFill>
                  <a:srgbClr val="FFFF00"/>
                </a:solidFill>
              </a:rPr>
              <a:t>The God of the bible is described as all-powerful, all-knowing, ever-present, sinless, holy, a God of boundless love and mercy but also perfect justice, and a God who CANNOT lie.  AND, this God took human form, suffered and died a horrible death, to save me.  I WANT to believe in a God like that!</a:t>
            </a:r>
            <a:endParaRPr sz="2000">
              <a:solidFill>
                <a:srgbClr val="FFFF00"/>
              </a:solidFill>
            </a:endParaRPr>
          </a:p>
          <a:p>
            <a:pPr marL="457200" lvl="0" indent="-355600" algn="l" rtl="0">
              <a:lnSpc>
                <a:spcPct val="80000"/>
              </a:lnSpc>
              <a:spcBef>
                <a:spcPts val="0"/>
              </a:spcBef>
              <a:spcAft>
                <a:spcPts val="0"/>
              </a:spcAft>
              <a:buClr>
                <a:schemeClr val="dk1"/>
              </a:buClr>
              <a:buSzPts val="2000"/>
              <a:buChar char="●"/>
            </a:pPr>
            <a:r>
              <a:rPr lang="en" sz="2000">
                <a:solidFill>
                  <a:schemeClr val="dk1"/>
                </a:solidFill>
              </a:rPr>
              <a:t>The bible describes a place of eternal rest where NONE of the sufferings of this life exist - a place to hope for and look forward to.  I want to go there, and I want those I love to go there too!  The alternative is just DEATH.</a:t>
            </a:r>
            <a:endParaRPr sz="2000">
              <a:solidFill>
                <a:schemeClr val="dk1"/>
              </a:solidFill>
            </a:endParaRPr>
          </a:p>
          <a:p>
            <a:pPr marL="457200" lvl="0" indent="-355600" algn="l" rtl="0">
              <a:lnSpc>
                <a:spcPct val="80000"/>
              </a:lnSpc>
              <a:spcBef>
                <a:spcPts val="0"/>
              </a:spcBef>
              <a:spcAft>
                <a:spcPts val="0"/>
              </a:spcAft>
              <a:buClr>
                <a:srgbClr val="00FFFF"/>
              </a:buClr>
              <a:buSzPts val="2000"/>
              <a:buChar char="●"/>
            </a:pPr>
            <a:r>
              <a:rPr lang="en" sz="2000">
                <a:solidFill>
                  <a:srgbClr val="00FFFF"/>
                </a:solidFill>
              </a:rPr>
              <a:t>The bible describes a people of God who, though flawed, love their spiritual family, and realize that God has a purpose for their life here.  I want that too!</a:t>
            </a:r>
            <a:endParaRPr sz="2000">
              <a:solidFill>
                <a:srgbClr val="00FFFF"/>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21">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21">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21">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21">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21">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25"/>
        <p:cNvGrpSpPr/>
        <p:nvPr/>
      </p:nvGrpSpPr>
      <p:grpSpPr>
        <a:xfrm>
          <a:off x="0" y="0"/>
          <a:ext cx="0" cy="0"/>
          <a:chOff x="0" y="0"/>
          <a:chExt cx="0" cy="0"/>
        </a:xfrm>
      </p:grpSpPr>
      <p:sp>
        <p:nvSpPr>
          <p:cNvPr id="126" name="Google Shape;126;p25"/>
          <p:cNvSpPr txBox="1">
            <a:spLocks noGrp="1"/>
          </p:cNvSpPr>
          <p:nvPr>
            <p:ph type="ctrTitle"/>
          </p:nvPr>
        </p:nvSpPr>
        <p:spPr>
          <a:xfrm>
            <a:off x="0" y="0"/>
            <a:ext cx="9144000" cy="4947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sz="5000" b="1">
                <a:solidFill>
                  <a:srgbClr val="00FFFF"/>
                </a:solidFill>
              </a:rPr>
              <a:t>I CAN’T PROVE IT</a:t>
            </a:r>
            <a:endParaRPr sz="5000" b="1">
              <a:solidFill>
                <a:srgbClr val="00FFFF"/>
              </a:solidFill>
            </a:endParaRPr>
          </a:p>
        </p:txBody>
      </p:sp>
      <p:sp>
        <p:nvSpPr>
          <p:cNvPr id="127" name="Google Shape;127;p25"/>
          <p:cNvSpPr txBox="1">
            <a:spLocks noGrp="1"/>
          </p:cNvSpPr>
          <p:nvPr>
            <p:ph type="subTitle" idx="1"/>
          </p:nvPr>
        </p:nvSpPr>
        <p:spPr>
          <a:xfrm>
            <a:off x="-178050" y="407525"/>
            <a:ext cx="9403500" cy="4736100"/>
          </a:xfrm>
          <a:prstGeom prst="rect">
            <a:avLst/>
          </a:prstGeom>
        </p:spPr>
        <p:txBody>
          <a:bodyPr spcFirstLastPara="1" wrap="square" lIns="91425" tIns="91425" rIns="91425" bIns="91425" anchor="t" anchorCtr="0">
            <a:noAutofit/>
          </a:bodyPr>
          <a:lstStyle/>
          <a:p>
            <a:pPr marL="457200" lvl="0" indent="-355600" algn="l" rtl="0">
              <a:lnSpc>
                <a:spcPct val="80000"/>
              </a:lnSpc>
              <a:spcBef>
                <a:spcPts val="0"/>
              </a:spcBef>
              <a:spcAft>
                <a:spcPts val="0"/>
              </a:spcAft>
              <a:buClr>
                <a:srgbClr val="FFFF00"/>
              </a:buClr>
              <a:buSzPts val="2000"/>
              <a:buChar char="●"/>
            </a:pPr>
            <a:r>
              <a:rPr lang="en" sz="2000">
                <a:solidFill>
                  <a:srgbClr val="FFFF00"/>
                </a:solidFill>
              </a:rPr>
              <a:t>Can I PROVE to anyone that there is a God that exists outside time, space and matter - outside of anything we can observe with our human eyes?  No.  Nor can “they” prove that such a being does NOT exist, for the same reasons.</a:t>
            </a:r>
            <a:endParaRPr sz="2000">
              <a:solidFill>
                <a:srgbClr val="FFFF00"/>
              </a:solidFill>
            </a:endParaRPr>
          </a:p>
          <a:p>
            <a:pPr marL="457200" lvl="0" indent="-355600" algn="l" rtl="0">
              <a:lnSpc>
                <a:spcPct val="80000"/>
              </a:lnSpc>
              <a:spcBef>
                <a:spcPts val="0"/>
              </a:spcBef>
              <a:spcAft>
                <a:spcPts val="0"/>
              </a:spcAft>
              <a:buClr>
                <a:srgbClr val="00FFFF"/>
              </a:buClr>
              <a:buSzPts val="2000"/>
              <a:buChar char="●"/>
            </a:pPr>
            <a:r>
              <a:rPr lang="en" sz="2000">
                <a:solidFill>
                  <a:srgbClr val="00FFFF"/>
                </a:solidFill>
              </a:rPr>
              <a:t>But I am not called upon to prove it.  I am told to preach the word</a:t>
            </a:r>
            <a:r>
              <a:rPr lang="en" sz="2000">
                <a:solidFill>
                  <a:srgbClr val="FFFF00"/>
                </a:solidFill>
              </a:rPr>
              <a:t> (</a:t>
            </a:r>
            <a:r>
              <a:rPr lang="en" sz="2000" u="sng">
                <a:solidFill>
                  <a:srgbClr val="FFFF00"/>
                </a:solidFill>
              </a:rPr>
              <a:t>2 Tim.4:2</a:t>
            </a:r>
            <a:r>
              <a:rPr lang="en" sz="2000">
                <a:solidFill>
                  <a:srgbClr val="FFFF00"/>
                </a:solidFill>
              </a:rPr>
              <a:t>)</a:t>
            </a:r>
            <a:r>
              <a:rPr lang="en" sz="2000">
                <a:solidFill>
                  <a:schemeClr val="dk1"/>
                </a:solidFill>
              </a:rPr>
              <a:t> </a:t>
            </a:r>
            <a:r>
              <a:rPr lang="en" sz="2000">
                <a:solidFill>
                  <a:srgbClr val="00FFFF"/>
                </a:solidFill>
              </a:rPr>
              <a:t>- whether or not you believe it is up to you.  If these things can be proven, if they can be seen, then it is no longer faith. And without FAITH it is impossible to please Him.</a:t>
            </a:r>
            <a:r>
              <a:rPr lang="en" sz="2000">
                <a:solidFill>
                  <a:schemeClr val="dk1"/>
                </a:solidFill>
              </a:rPr>
              <a:t> </a:t>
            </a:r>
            <a:r>
              <a:rPr lang="en" sz="2000">
                <a:solidFill>
                  <a:srgbClr val="FFFF00"/>
                </a:solidFill>
              </a:rPr>
              <a:t>(</a:t>
            </a:r>
            <a:r>
              <a:rPr lang="en" sz="2000" u="sng">
                <a:solidFill>
                  <a:srgbClr val="FFFF00"/>
                </a:solidFill>
              </a:rPr>
              <a:t>Heb.11:6</a:t>
            </a:r>
            <a:r>
              <a:rPr lang="en" sz="2000">
                <a:solidFill>
                  <a:srgbClr val="FFFF00"/>
                </a:solidFill>
              </a:rPr>
              <a:t>, see </a:t>
            </a:r>
            <a:r>
              <a:rPr lang="en" sz="2000" u="sng">
                <a:solidFill>
                  <a:srgbClr val="FFFF00"/>
                </a:solidFill>
              </a:rPr>
              <a:t>Jn.20:29</a:t>
            </a:r>
            <a:r>
              <a:rPr lang="en" sz="2000">
                <a:solidFill>
                  <a:srgbClr val="FFFF00"/>
                </a:solidFill>
              </a:rPr>
              <a:t> also)</a:t>
            </a:r>
            <a:endParaRPr sz="2000">
              <a:solidFill>
                <a:srgbClr val="FFFF00"/>
              </a:solidFill>
            </a:endParaRPr>
          </a:p>
          <a:p>
            <a:pPr marL="457200" lvl="0" indent="-355600" algn="l" rtl="0">
              <a:lnSpc>
                <a:spcPct val="80000"/>
              </a:lnSpc>
              <a:spcBef>
                <a:spcPts val="0"/>
              </a:spcBef>
              <a:spcAft>
                <a:spcPts val="0"/>
              </a:spcAft>
              <a:buClr>
                <a:srgbClr val="FFFF00"/>
              </a:buClr>
              <a:buSzPts val="2000"/>
              <a:buChar char="●"/>
            </a:pPr>
            <a:r>
              <a:rPr lang="en" sz="2000">
                <a:solidFill>
                  <a:srgbClr val="FFFF00"/>
                </a:solidFill>
              </a:rPr>
              <a:t>But I do not follow the bible “blindly”.  I have presented (I believe) several sound, logical reasons to believe that it speaks the truth.  Faithful Christians are not raving lunatics - they make a rational decision after considering all the facts.  </a:t>
            </a:r>
            <a:r>
              <a:rPr lang="en" sz="2000" u="sng">
                <a:solidFill>
                  <a:srgbClr val="FFFF00"/>
                </a:solidFill>
              </a:rPr>
              <a:t>Acts 26:25</a:t>
            </a:r>
            <a:r>
              <a:rPr lang="en" sz="2000">
                <a:solidFill>
                  <a:srgbClr val="FFFF00"/>
                </a:solidFill>
              </a:rPr>
              <a:t> </a:t>
            </a:r>
            <a:r>
              <a:rPr lang="en" sz="2000">
                <a:solidFill>
                  <a:srgbClr val="00FFFF"/>
                </a:solidFill>
              </a:rPr>
              <a:t>(NKJV)</a:t>
            </a:r>
            <a:r>
              <a:rPr lang="en" sz="2000">
                <a:solidFill>
                  <a:srgbClr val="FFFF00"/>
                </a:solidFill>
              </a:rPr>
              <a:t> </a:t>
            </a:r>
            <a:r>
              <a:rPr lang="en" sz="2000" i="1">
                <a:solidFill>
                  <a:schemeClr val="dk1"/>
                </a:solidFill>
              </a:rPr>
              <a:t>“But he</a:t>
            </a:r>
            <a:r>
              <a:rPr lang="en" sz="2000" i="1">
                <a:solidFill>
                  <a:srgbClr val="FFFF00"/>
                </a:solidFill>
              </a:rPr>
              <a:t> </a:t>
            </a:r>
            <a:r>
              <a:rPr lang="en" sz="2000">
                <a:solidFill>
                  <a:srgbClr val="00FFFF"/>
                </a:solidFill>
              </a:rPr>
              <a:t>(Paul)</a:t>
            </a:r>
            <a:r>
              <a:rPr lang="en" sz="2000" i="1">
                <a:solidFill>
                  <a:srgbClr val="FFFF00"/>
                </a:solidFill>
              </a:rPr>
              <a:t> </a:t>
            </a:r>
            <a:r>
              <a:rPr lang="en" sz="2000" i="1">
                <a:solidFill>
                  <a:schemeClr val="dk1"/>
                </a:solidFill>
              </a:rPr>
              <a:t>said, “I am not mad, most noble Festus, but speak the words of truth and reason.”</a:t>
            </a:r>
            <a:endParaRPr sz="2000" i="1">
              <a:solidFill>
                <a:schemeClr val="dk1"/>
              </a:solidFill>
            </a:endParaRPr>
          </a:p>
          <a:p>
            <a:pPr marL="457200" lvl="0" indent="-355600" algn="l" rtl="0">
              <a:lnSpc>
                <a:spcPct val="80000"/>
              </a:lnSpc>
              <a:spcBef>
                <a:spcPts val="0"/>
              </a:spcBef>
              <a:spcAft>
                <a:spcPts val="0"/>
              </a:spcAft>
              <a:buClr>
                <a:srgbClr val="00FFFF"/>
              </a:buClr>
              <a:buSzPts val="2000"/>
              <a:buChar char="●"/>
            </a:pPr>
            <a:r>
              <a:rPr lang="en" sz="2000">
                <a:solidFill>
                  <a:srgbClr val="00FFFF"/>
                </a:solidFill>
              </a:rPr>
              <a:t>Once you consider the points presented in this lesson, and begin to truly meditate on the words of the bible, and practice them, your faith will continue to grow.</a:t>
            </a:r>
            <a:r>
              <a:rPr lang="en" sz="2000">
                <a:solidFill>
                  <a:srgbClr val="FFFF00"/>
                </a:solidFill>
              </a:rPr>
              <a:t> </a:t>
            </a:r>
            <a:r>
              <a:rPr lang="en" sz="2000" u="sng">
                <a:solidFill>
                  <a:srgbClr val="FFFF00"/>
                </a:solidFill>
              </a:rPr>
              <a:t>Rom.10:17</a:t>
            </a:r>
            <a:r>
              <a:rPr lang="en" sz="2000">
                <a:solidFill>
                  <a:srgbClr val="FFFF00"/>
                </a:solidFill>
              </a:rPr>
              <a:t> </a:t>
            </a:r>
            <a:r>
              <a:rPr lang="en" sz="2000" i="1">
                <a:solidFill>
                  <a:schemeClr val="dk1"/>
                </a:solidFill>
              </a:rPr>
              <a:t>“So faith comes from hearing, and hearing by the word of Christ.”</a:t>
            </a:r>
            <a:endParaRPr sz="2000" i="1">
              <a:solidFill>
                <a:schemeClr val="dk1"/>
              </a:solidFill>
            </a:endParaRPr>
          </a:p>
          <a:p>
            <a:pPr marL="457200" lvl="0" indent="-355600" algn="l" rtl="0">
              <a:lnSpc>
                <a:spcPct val="80000"/>
              </a:lnSpc>
              <a:spcBef>
                <a:spcPts val="0"/>
              </a:spcBef>
              <a:spcAft>
                <a:spcPts val="0"/>
              </a:spcAft>
              <a:buClr>
                <a:srgbClr val="FFFF00"/>
              </a:buClr>
              <a:buSzPts val="2000"/>
              <a:buChar char="●"/>
            </a:pPr>
            <a:r>
              <a:rPr lang="en" sz="2000" u="sng">
                <a:solidFill>
                  <a:srgbClr val="FFFF00"/>
                </a:solidFill>
              </a:rPr>
              <a:t>2 Cor.4:18</a:t>
            </a:r>
            <a:r>
              <a:rPr lang="en" sz="2000">
                <a:solidFill>
                  <a:srgbClr val="FFFF00"/>
                </a:solidFill>
              </a:rPr>
              <a:t> </a:t>
            </a:r>
            <a:r>
              <a:rPr lang="en" sz="2000" i="1">
                <a:solidFill>
                  <a:schemeClr val="dk1"/>
                </a:solidFill>
              </a:rPr>
              <a:t>“while we look not at the things which are seen, but at the things which are not seen; for the things which are seen are temporal, but the things which are not seen are eternal.”</a:t>
            </a:r>
            <a:r>
              <a:rPr lang="en" sz="2000">
                <a:solidFill>
                  <a:srgbClr val="FFFF00"/>
                </a:solidFill>
              </a:rPr>
              <a:t>  Why don’t YOU believe?  Do you WANT to?</a:t>
            </a:r>
            <a:endParaRPr sz="2000">
              <a:solidFill>
                <a:srgbClr val="FFFF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2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27">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27">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27">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2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59"/>
        <p:cNvGrpSpPr/>
        <p:nvPr/>
      </p:nvGrpSpPr>
      <p:grpSpPr>
        <a:xfrm>
          <a:off x="0" y="0"/>
          <a:ext cx="0" cy="0"/>
          <a:chOff x="0" y="0"/>
          <a:chExt cx="0" cy="0"/>
        </a:xfrm>
      </p:grpSpPr>
      <p:sp>
        <p:nvSpPr>
          <p:cNvPr id="60" name="Google Shape;60;p14"/>
          <p:cNvSpPr txBox="1">
            <a:spLocks noGrp="1"/>
          </p:cNvSpPr>
          <p:nvPr>
            <p:ph type="ctrTitle"/>
          </p:nvPr>
        </p:nvSpPr>
        <p:spPr>
          <a:xfrm>
            <a:off x="0" y="0"/>
            <a:ext cx="9144000" cy="5355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sz="5000" b="1">
                <a:solidFill>
                  <a:srgbClr val="00FFFF"/>
                </a:solidFill>
              </a:rPr>
              <a:t>WRONG reasons to believe!</a:t>
            </a:r>
            <a:endParaRPr sz="5000" b="1">
              <a:solidFill>
                <a:srgbClr val="00FFFF"/>
              </a:solidFill>
            </a:endParaRPr>
          </a:p>
        </p:txBody>
      </p:sp>
      <p:sp>
        <p:nvSpPr>
          <p:cNvPr id="61" name="Google Shape;61;p14"/>
          <p:cNvSpPr txBox="1">
            <a:spLocks noGrp="1"/>
          </p:cNvSpPr>
          <p:nvPr>
            <p:ph type="subTitle" idx="1"/>
          </p:nvPr>
        </p:nvSpPr>
        <p:spPr>
          <a:xfrm>
            <a:off x="-178050" y="535500"/>
            <a:ext cx="9363900" cy="4608000"/>
          </a:xfrm>
          <a:prstGeom prst="rect">
            <a:avLst/>
          </a:prstGeom>
        </p:spPr>
        <p:txBody>
          <a:bodyPr spcFirstLastPara="1" wrap="square" lIns="91425" tIns="91425" rIns="91425" bIns="91425" anchor="t" anchorCtr="0">
            <a:noAutofit/>
          </a:bodyPr>
          <a:lstStyle/>
          <a:p>
            <a:pPr marL="457200" lvl="0" indent="-355600" algn="l" rtl="0">
              <a:lnSpc>
                <a:spcPct val="80000"/>
              </a:lnSpc>
              <a:spcBef>
                <a:spcPts val="0"/>
              </a:spcBef>
              <a:spcAft>
                <a:spcPts val="0"/>
              </a:spcAft>
              <a:buClr>
                <a:srgbClr val="FFFF00"/>
              </a:buClr>
              <a:buSzPts val="2000"/>
              <a:buChar char="●"/>
            </a:pPr>
            <a:r>
              <a:rPr lang="en" sz="2000">
                <a:solidFill>
                  <a:srgbClr val="FFFF00"/>
                </a:solidFill>
              </a:rPr>
              <a:t>There IS, unfortunately, this growing problem in the Lord’s church, especially in our young people and new Christians.  They say that they believe the bible, but they can’t adequately explain WHY, or they give WRONG reasons!</a:t>
            </a:r>
            <a:endParaRPr sz="2000">
              <a:solidFill>
                <a:srgbClr val="FFFF00"/>
              </a:solidFill>
            </a:endParaRPr>
          </a:p>
          <a:p>
            <a:pPr marL="457200" lvl="0" indent="-355600" algn="l" rtl="0">
              <a:lnSpc>
                <a:spcPct val="80000"/>
              </a:lnSpc>
              <a:spcBef>
                <a:spcPts val="0"/>
              </a:spcBef>
              <a:spcAft>
                <a:spcPts val="0"/>
              </a:spcAft>
              <a:buClr>
                <a:srgbClr val="FFFF00"/>
              </a:buClr>
              <a:buSzPts val="2000"/>
              <a:buChar char="●"/>
            </a:pPr>
            <a:r>
              <a:rPr lang="en" sz="2000" u="sng">
                <a:solidFill>
                  <a:srgbClr val="FFFF00"/>
                </a:solidFill>
              </a:rPr>
              <a:t>1 Pet.3:15</a:t>
            </a:r>
            <a:r>
              <a:rPr lang="en" sz="2000">
                <a:solidFill>
                  <a:schemeClr val="dk1"/>
                </a:solidFill>
              </a:rPr>
              <a:t> </a:t>
            </a:r>
            <a:r>
              <a:rPr lang="en" sz="2000" i="1">
                <a:solidFill>
                  <a:schemeClr val="dk1"/>
                </a:solidFill>
              </a:rPr>
              <a:t>“but sanctify Christ as Lord in your hearts, </a:t>
            </a:r>
            <a:r>
              <a:rPr lang="en" sz="2000" i="1" u="sng">
                <a:solidFill>
                  <a:schemeClr val="dk1"/>
                </a:solidFill>
              </a:rPr>
              <a:t>always being ready to make a defense to everyone who asks you to give an account for the hope that is in you</a:t>
            </a:r>
            <a:r>
              <a:rPr lang="en" sz="2000" i="1">
                <a:solidFill>
                  <a:schemeClr val="dk1"/>
                </a:solidFill>
              </a:rPr>
              <a:t>, yet with gentleness and reverence;”</a:t>
            </a:r>
            <a:r>
              <a:rPr lang="en" sz="2000">
                <a:solidFill>
                  <a:schemeClr val="dk1"/>
                </a:solidFill>
              </a:rPr>
              <a:t> </a:t>
            </a:r>
            <a:r>
              <a:rPr lang="en" sz="2000">
                <a:solidFill>
                  <a:srgbClr val="FFFF00"/>
                </a:solidFill>
              </a:rPr>
              <a:t>(also </a:t>
            </a:r>
            <a:r>
              <a:rPr lang="en" sz="2000" u="sng">
                <a:solidFill>
                  <a:srgbClr val="FFFF00"/>
                </a:solidFill>
              </a:rPr>
              <a:t>1 Cor.9:3</a:t>
            </a:r>
            <a:r>
              <a:rPr lang="en" sz="2000">
                <a:solidFill>
                  <a:srgbClr val="FFFF00"/>
                </a:solidFill>
              </a:rPr>
              <a:t>, </a:t>
            </a:r>
            <a:r>
              <a:rPr lang="en" sz="2000" u="sng">
                <a:solidFill>
                  <a:srgbClr val="FFFF00"/>
                </a:solidFill>
              </a:rPr>
              <a:t>Phil.1:7</a:t>
            </a:r>
            <a:r>
              <a:rPr lang="en" sz="2000">
                <a:solidFill>
                  <a:srgbClr val="FFFF00"/>
                </a:solidFill>
              </a:rPr>
              <a:t>)</a:t>
            </a:r>
            <a:endParaRPr sz="2000">
              <a:solidFill>
                <a:srgbClr val="FFFF00"/>
              </a:solidFill>
            </a:endParaRPr>
          </a:p>
          <a:p>
            <a:pPr marL="457200" lvl="0" indent="-355600" algn="l" rtl="0">
              <a:lnSpc>
                <a:spcPct val="80000"/>
              </a:lnSpc>
              <a:spcBef>
                <a:spcPts val="0"/>
              </a:spcBef>
              <a:spcAft>
                <a:spcPts val="0"/>
              </a:spcAft>
              <a:buClr>
                <a:srgbClr val="00FFFF"/>
              </a:buClr>
              <a:buSzPts val="2000"/>
              <a:buChar char="●"/>
            </a:pPr>
            <a:r>
              <a:rPr lang="en" sz="2000">
                <a:solidFill>
                  <a:srgbClr val="00FFFF"/>
                </a:solidFill>
              </a:rPr>
              <a:t>First, you should not ONLY believe the bible is God’s word because it says that it is.  This is called “circular reasoning”.  Other books make this claim too!</a:t>
            </a:r>
            <a:endParaRPr sz="2000">
              <a:solidFill>
                <a:srgbClr val="00FFFF"/>
              </a:solidFill>
            </a:endParaRPr>
          </a:p>
          <a:p>
            <a:pPr marL="457200" lvl="0" indent="-355600" algn="l" rtl="0">
              <a:lnSpc>
                <a:spcPct val="80000"/>
              </a:lnSpc>
              <a:spcBef>
                <a:spcPts val="0"/>
              </a:spcBef>
              <a:spcAft>
                <a:spcPts val="0"/>
              </a:spcAft>
              <a:buClr>
                <a:srgbClr val="FFFF00"/>
              </a:buClr>
              <a:buSzPts val="2000"/>
              <a:buChar char="●"/>
            </a:pPr>
            <a:r>
              <a:rPr lang="en" sz="2000">
                <a:solidFill>
                  <a:srgbClr val="FFFF00"/>
                </a:solidFill>
              </a:rPr>
              <a:t>Nor because “My family believes it is the word of God.”</a:t>
            </a:r>
            <a:endParaRPr sz="2000">
              <a:solidFill>
                <a:srgbClr val="FFFF00"/>
              </a:solidFill>
            </a:endParaRPr>
          </a:p>
          <a:p>
            <a:pPr marL="457200" lvl="0" indent="-355600" algn="l" rtl="0">
              <a:lnSpc>
                <a:spcPct val="80000"/>
              </a:lnSpc>
              <a:spcBef>
                <a:spcPts val="0"/>
              </a:spcBef>
              <a:spcAft>
                <a:spcPts val="0"/>
              </a:spcAft>
              <a:buClr>
                <a:schemeClr val="dk1"/>
              </a:buClr>
              <a:buSzPts val="2000"/>
              <a:buChar char="●"/>
            </a:pPr>
            <a:r>
              <a:rPr lang="en" sz="2000">
                <a:solidFill>
                  <a:schemeClr val="dk1"/>
                </a:solidFill>
              </a:rPr>
              <a:t>“My preacher/pastor believes it is the word of God.”</a:t>
            </a:r>
            <a:endParaRPr sz="2000">
              <a:solidFill>
                <a:schemeClr val="dk1"/>
              </a:solidFill>
            </a:endParaRPr>
          </a:p>
          <a:p>
            <a:pPr marL="457200" lvl="0" indent="-355600" algn="l" rtl="0">
              <a:lnSpc>
                <a:spcPct val="80000"/>
              </a:lnSpc>
              <a:spcBef>
                <a:spcPts val="0"/>
              </a:spcBef>
              <a:spcAft>
                <a:spcPts val="0"/>
              </a:spcAft>
              <a:buClr>
                <a:srgbClr val="00FFFF"/>
              </a:buClr>
              <a:buSzPts val="2000"/>
              <a:buChar char="●"/>
            </a:pPr>
            <a:r>
              <a:rPr lang="en" sz="2000">
                <a:solidFill>
                  <a:srgbClr val="00FFFF"/>
                </a:solidFill>
              </a:rPr>
              <a:t>“My church believes it is the word of God.”</a:t>
            </a:r>
            <a:endParaRPr sz="2000">
              <a:solidFill>
                <a:srgbClr val="00FFFF"/>
              </a:solidFill>
            </a:endParaRPr>
          </a:p>
          <a:p>
            <a:pPr marL="457200" lvl="0" indent="-355600" algn="l" rtl="0">
              <a:lnSpc>
                <a:spcPct val="80000"/>
              </a:lnSpc>
              <a:spcBef>
                <a:spcPts val="0"/>
              </a:spcBef>
              <a:spcAft>
                <a:spcPts val="0"/>
              </a:spcAft>
              <a:buClr>
                <a:srgbClr val="FFFF00"/>
              </a:buClr>
              <a:buSzPts val="2000"/>
              <a:buChar char="●"/>
            </a:pPr>
            <a:r>
              <a:rPr lang="en" sz="2000">
                <a:solidFill>
                  <a:srgbClr val="FFFF00"/>
                </a:solidFill>
              </a:rPr>
              <a:t>“Most of it lines up with what I already believe.”</a:t>
            </a:r>
            <a:endParaRPr sz="2000">
              <a:solidFill>
                <a:srgbClr val="FFFF00"/>
              </a:solidFill>
            </a:endParaRPr>
          </a:p>
          <a:p>
            <a:pPr marL="457200" lvl="0" indent="-355600" algn="l" rtl="0">
              <a:lnSpc>
                <a:spcPct val="80000"/>
              </a:lnSpc>
              <a:spcBef>
                <a:spcPts val="0"/>
              </a:spcBef>
              <a:spcAft>
                <a:spcPts val="0"/>
              </a:spcAft>
              <a:buClr>
                <a:schemeClr val="dk1"/>
              </a:buClr>
              <a:buSzPts val="2000"/>
              <a:buChar char="●"/>
            </a:pPr>
            <a:r>
              <a:rPr lang="en" sz="2000">
                <a:solidFill>
                  <a:schemeClr val="dk1"/>
                </a:solidFill>
              </a:rPr>
              <a:t>“Those who chose the books that would be in the bible were godly people.”</a:t>
            </a:r>
            <a:endParaRPr sz="2000">
              <a:solidFill>
                <a:schemeClr val="dk1"/>
              </a:solidFill>
            </a:endParaRPr>
          </a:p>
          <a:p>
            <a:pPr marL="457200" lvl="0" indent="-355600" algn="l" rtl="0">
              <a:lnSpc>
                <a:spcPct val="80000"/>
              </a:lnSpc>
              <a:spcBef>
                <a:spcPts val="0"/>
              </a:spcBef>
              <a:spcAft>
                <a:spcPts val="0"/>
              </a:spcAft>
              <a:buClr>
                <a:srgbClr val="00FFFF"/>
              </a:buClr>
              <a:buSzPts val="2000"/>
              <a:buChar char="●"/>
            </a:pPr>
            <a:r>
              <a:rPr lang="en" sz="2000">
                <a:solidFill>
                  <a:srgbClr val="00FFFF"/>
                </a:solidFill>
              </a:rPr>
              <a:t>“It’s words are so eloquent, poetic, and “pretty”, especially in the ‘Old English’!”</a:t>
            </a:r>
            <a:endParaRPr sz="2000">
              <a:solidFill>
                <a:srgbClr val="00FFFF"/>
              </a:solidFill>
            </a:endParaRPr>
          </a:p>
          <a:p>
            <a:pPr marL="457200" lvl="0" indent="-355600" algn="l" rtl="0">
              <a:lnSpc>
                <a:spcPct val="80000"/>
              </a:lnSpc>
              <a:spcBef>
                <a:spcPts val="0"/>
              </a:spcBef>
              <a:spcAft>
                <a:spcPts val="0"/>
              </a:spcAft>
              <a:buClr>
                <a:srgbClr val="FFFF00"/>
              </a:buClr>
              <a:buSzPts val="2000"/>
              <a:buChar char="●"/>
            </a:pPr>
            <a:r>
              <a:rPr lang="en" sz="2000">
                <a:solidFill>
                  <a:srgbClr val="FFFF00"/>
                </a:solidFill>
              </a:rPr>
              <a:t>I hope we can see the flaws in all the reasons above.  Liking or preferring something, or trusting those who like it, do NOT make that something true.</a:t>
            </a:r>
            <a:endParaRPr sz="2000">
              <a:solidFill>
                <a:srgbClr val="FFFF00"/>
              </a:solidFill>
            </a:endParaRPr>
          </a:p>
          <a:p>
            <a:pPr marL="457200" lvl="0" indent="-355600" algn="l" rtl="0">
              <a:lnSpc>
                <a:spcPct val="80000"/>
              </a:lnSpc>
              <a:spcBef>
                <a:spcPts val="0"/>
              </a:spcBef>
              <a:spcAft>
                <a:spcPts val="0"/>
              </a:spcAft>
              <a:buClr>
                <a:schemeClr val="dk1"/>
              </a:buClr>
              <a:buSzPts val="2000"/>
              <a:buChar char="●"/>
            </a:pPr>
            <a:r>
              <a:rPr lang="en" sz="2000">
                <a:solidFill>
                  <a:schemeClr val="dk1"/>
                </a:solidFill>
              </a:rPr>
              <a:t>I admit that when we are children, we must trust what we are told.  But later?</a:t>
            </a:r>
            <a:r>
              <a:rPr lang="en" sz="2000">
                <a:solidFill>
                  <a:srgbClr val="FFFF00"/>
                </a:solidFill>
              </a:rPr>
              <a:t>  </a:t>
            </a:r>
            <a:endParaRPr sz="2000">
              <a:solidFill>
                <a:srgbClr val="FFFF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1">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1">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1">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61">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61">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61">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61">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61">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61">
                                            <p:txEl>
                                              <p:pRg st="8" end="8"/>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61">
                                            <p:txEl>
                                              <p:pRg st="9" end="9"/>
                                            </p:txEl>
                                          </p:spTgt>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61">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65"/>
        <p:cNvGrpSpPr/>
        <p:nvPr/>
      </p:nvGrpSpPr>
      <p:grpSpPr>
        <a:xfrm>
          <a:off x="0" y="0"/>
          <a:ext cx="0" cy="0"/>
          <a:chOff x="0" y="0"/>
          <a:chExt cx="0" cy="0"/>
        </a:xfrm>
      </p:grpSpPr>
      <p:sp>
        <p:nvSpPr>
          <p:cNvPr id="66" name="Google Shape;66;p15"/>
          <p:cNvSpPr txBox="1">
            <a:spLocks noGrp="1"/>
          </p:cNvSpPr>
          <p:nvPr>
            <p:ph type="ctrTitle"/>
          </p:nvPr>
        </p:nvSpPr>
        <p:spPr>
          <a:xfrm>
            <a:off x="0" y="0"/>
            <a:ext cx="9144000" cy="5355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sz="5000" b="1">
                <a:solidFill>
                  <a:srgbClr val="00FFFF"/>
                </a:solidFill>
              </a:rPr>
              <a:t>FULFILLED PROPHECY</a:t>
            </a:r>
            <a:endParaRPr sz="5000" b="1">
              <a:solidFill>
                <a:srgbClr val="00FFFF"/>
              </a:solidFill>
            </a:endParaRPr>
          </a:p>
        </p:txBody>
      </p:sp>
      <p:sp>
        <p:nvSpPr>
          <p:cNvPr id="67" name="Google Shape;67;p15"/>
          <p:cNvSpPr txBox="1">
            <a:spLocks noGrp="1"/>
          </p:cNvSpPr>
          <p:nvPr>
            <p:ph type="subTitle" idx="1"/>
          </p:nvPr>
        </p:nvSpPr>
        <p:spPr>
          <a:xfrm>
            <a:off x="-178050" y="535500"/>
            <a:ext cx="9363900" cy="4608000"/>
          </a:xfrm>
          <a:prstGeom prst="rect">
            <a:avLst/>
          </a:prstGeom>
        </p:spPr>
        <p:txBody>
          <a:bodyPr spcFirstLastPara="1" wrap="square" lIns="91425" tIns="91425" rIns="91425" bIns="91425" anchor="t" anchorCtr="0">
            <a:noAutofit/>
          </a:bodyPr>
          <a:lstStyle/>
          <a:p>
            <a:pPr marL="457200" lvl="0" indent="-355600" algn="l" rtl="0">
              <a:lnSpc>
                <a:spcPct val="80000"/>
              </a:lnSpc>
              <a:spcBef>
                <a:spcPts val="0"/>
              </a:spcBef>
              <a:spcAft>
                <a:spcPts val="0"/>
              </a:spcAft>
              <a:buClr>
                <a:srgbClr val="FFFF00"/>
              </a:buClr>
              <a:buSzPts val="2000"/>
              <a:buChar char="●"/>
            </a:pPr>
            <a:r>
              <a:rPr lang="en" sz="2000">
                <a:solidFill>
                  <a:srgbClr val="FFFF00"/>
                </a:solidFill>
              </a:rPr>
              <a:t>Time does not permit us to go into all the passages on this point (or these others), but consider the following examples:</a:t>
            </a:r>
            <a:endParaRPr sz="2000">
              <a:solidFill>
                <a:srgbClr val="FFFF00"/>
              </a:solidFill>
            </a:endParaRPr>
          </a:p>
          <a:p>
            <a:pPr marL="457200" lvl="0" indent="-355600" algn="l" rtl="0">
              <a:lnSpc>
                <a:spcPct val="80000"/>
              </a:lnSpc>
              <a:spcBef>
                <a:spcPts val="0"/>
              </a:spcBef>
              <a:spcAft>
                <a:spcPts val="0"/>
              </a:spcAft>
              <a:buClr>
                <a:schemeClr val="dk1"/>
              </a:buClr>
              <a:buSzPts val="2000"/>
              <a:buChar char="●"/>
            </a:pPr>
            <a:r>
              <a:rPr lang="en" sz="2000">
                <a:solidFill>
                  <a:schemeClr val="dk1"/>
                </a:solidFill>
              </a:rPr>
              <a:t>The prophesied destruction and continual desolation of Babylon as a city, which is STILL the case to this day, 2800 years later.</a:t>
            </a:r>
            <a:endParaRPr sz="2000">
              <a:solidFill>
                <a:schemeClr val="dk1"/>
              </a:solidFill>
            </a:endParaRPr>
          </a:p>
          <a:p>
            <a:pPr marL="457200" lvl="0" indent="-355600" algn="l" rtl="0">
              <a:lnSpc>
                <a:spcPct val="80000"/>
              </a:lnSpc>
              <a:spcBef>
                <a:spcPts val="0"/>
              </a:spcBef>
              <a:spcAft>
                <a:spcPts val="0"/>
              </a:spcAft>
              <a:buClr>
                <a:srgbClr val="00FFFF"/>
              </a:buClr>
              <a:buSzPts val="2000"/>
              <a:buChar char="●"/>
            </a:pPr>
            <a:r>
              <a:rPr lang="en" sz="2000">
                <a:solidFill>
                  <a:srgbClr val="00FFFF"/>
                </a:solidFill>
              </a:rPr>
              <a:t>The naming of King Cyrus in the book of Isaiah, before the Medes and Persians were even in power and decades before Cyrus was born.</a:t>
            </a:r>
            <a:endParaRPr sz="2000">
              <a:solidFill>
                <a:srgbClr val="00FFFF"/>
              </a:solidFill>
            </a:endParaRPr>
          </a:p>
          <a:p>
            <a:pPr marL="457200" lvl="0" indent="-355600" algn="l" rtl="0">
              <a:lnSpc>
                <a:spcPct val="80000"/>
              </a:lnSpc>
              <a:spcBef>
                <a:spcPts val="0"/>
              </a:spcBef>
              <a:spcAft>
                <a:spcPts val="0"/>
              </a:spcAft>
              <a:buClr>
                <a:srgbClr val="FFFF00"/>
              </a:buClr>
              <a:buSzPts val="2000"/>
              <a:buChar char="●"/>
            </a:pPr>
            <a:r>
              <a:rPr lang="en" sz="2000">
                <a:solidFill>
                  <a:srgbClr val="FFFF00"/>
                </a:solidFill>
              </a:rPr>
              <a:t>Jesus’ specific predictions about the coming destruction of Jerusalem.</a:t>
            </a:r>
            <a:endParaRPr sz="2000">
              <a:solidFill>
                <a:srgbClr val="FFFF00"/>
              </a:solidFill>
            </a:endParaRPr>
          </a:p>
          <a:p>
            <a:pPr marL="457200" lvl="0" indent="-355600" algn="l" rtl="0">
              <a:lnSpc>
                <a:spcPct val="80000"/>
              </a:lnSpc>
              <a:spcBef>
                <a:spcPts val="0"/>
              </a:spcBef>
              <a:spcAft>
                <a:spcPts val="0"/>
              </a:spcAft>
              <a:buClr>
                <a:schemeClr val="dk1"/>
              </a:buClr>
              <a:buSzPts val="2000"/>
              <a:buChar char="●"/>
            </a:pPr>
            <a:r>
              <a:rPr lang="en" sz="2000">
                <a:solidFill>
                  <a:schemeClr val="dk1"/>
                </a:solidFill>
              </a:rPr>
              <a:t>David</a:t>
            </a:r>
            <a:r>
              <a:rPr lang="en" sz="2000">
                <a:solidFill>
                  <a:srgbClr val="FFFF00"/>
                </a:solidFill>
              </a:rPr>
              <a:t> (</a:t>
            </a:r>
            <a:r>
              <a:rPr lang="en" sz="2000" u="sng">
                <a:solidFill>
                  <a:srgbClr val="FFFF00"/>
                </a:solidFill>
              </a:rPr>
              <a:t>Ps.22</a:t>
            </a:r>
            <a:r>
              <a:rPr lang="en" sz="2000">
                <a:solidFill>
                  <a:srgbClr val="FFFF00"/>
                </a:solidFill>
              </a:rPr>
              <a:t>) </a:t>
            </a:r>
            <a:r>
              <a:rPr lang="en" sz="2000">
                <a:solidFill>
                  <a:schemeClr val="dk1"/>
                </a:solidFill>
              </a:rPr>
              <a:t>and Isaiah</a:t>
            </a:r>
            <a:r>
              <a:rPr lang="en" sz="2000">
                <a:solidFill>
                  <a:srgbClr val="FFFF00"/>
                </a:solidFill>
              </a:rPr>
              <a:t> (</a:t>
            </a:r>
            <a:r>
              <a:rPr lang="en" sz="2000" u="sng">
                <a:solidFill>
                  <a:srgbClr val="FFFF00"/>
                </a:solidFill>
              </a:rPr>
              <a:t>Is.53</a:t>
            </a:r>
            <a:r>
              <a:rPr lang="en" sz="2000">
                <a:solidFill>
                  <a:srgbClr val="FFFF00"/>
                </a:solidFill>
              </a:rPr>
              <a:t>) </a:t>
            </a:r>
            <a:r>
              <a:rPr lang="en" sz="2000">
                <a:solidFill>
                  <a:schemeClr val="dk1"/>
                </a:solidFill>
              </a:rPr>
              <a:t>making specific predictions about Jesus’ crucifixion, an execution method which likely didn’t exist at the time, and certainly not in the land of Judah.</a:t>
            </a:r>
            <a:endParaRPr sz="2000">
              <a:solidFill>
                <a:schemeClr val="dk1"/>
              </a:solidFill>
            </a:endParaRPr>
          </a:p>
          <a:p>
            <a:pPr marL="457200" lvl="0" indent="-355600" algn="l" rtl="0">
              <a:lnSpc>
                <a:spcPct val="80000"/>
              </a:lnSpc>
              <a:spcBef>
                <a:spcPts val="0"/>
              </a:spcBef>
              <a:spcAft>
                <a:spcPts val="0"/>
              </a:spcAft>
              <a:buClr>
                <a:srgbClr val="00FFFF"/>
              </a:buClr>
              <a:buSzPts val="2000"/>
              <a:buChar char="●"/>
            </a:pPr>
            <a:r>
              <a:rPr lang="en" sz="2000">
                <a:solidFill>
                  <a:srgbClr val="00FFFF"/>
                </a:solidFill>
              </a:rPr>
              <a:t>Daniel’s prophecies of coming world empires (Persia, Greece, Rome) which would not come into power for hundreds of years.</a:t>
            </a:r>
            <a:endParaRPr sz="2000">
              <a:solidFill>
                <a:srgbClr val="00FFFF"/>
              </a:solidFill>
            </a:endParaRPr>
          </a:p>
          <a:p>
            <a:pPr marL="457200" lvl="0" indent="-355600" algn="l" rtl="0">
              <a:lnSpc>
                <a:spcPct val="80000"/>
              </a:lnSpc>
              <a:spcBef>
                <a:spcPts val="0"/>
              </a:spcBef>
              <a:spcAft>
                <a:spcPts val="0"/>
              </a:spcAft>
              <a:buClr>
                <a:srgbClr val="FFFF00"/>
              </a:buClr>
              <a:buSzPts val="2000"/>
              <a:buChar char="●"/>
            </a:pPr>
            <a:r>
              <a:rPr lang="en" sz="2000">
                <a:solidFill>
                  <a:srgbClr val="FFFF00"/>
                </a:solidFill>
              </a:rPr>
              <a:t>Specific prophecies about Jesus that could NOT have been conveniently “arranged” by Jesus and His followers.  Examples - His lineage from King David, His place of birth, Herod killing the children in Bethlehem, Jesus’ family fleeing to Egypt, Jesus’ family moving to Nazareth, His betrayal by Judas for 30 pieces of silver, the soldiers’ behavior at His cross, His bones not being broken after His death, His rejection by His own people, etc.</a:t>
            </a:r>
            <a:endParaRPr sz="2000">
              <a:solidFill>
                <a:srgbClr val="FFFF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7">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7">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67">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67">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67">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67">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71"/>
        <p:cNvGrpSpPr/>
        <p:nvPr/>
      </p:nvGrpSpPr>
      <p:grpSpPr>
        <a:xfrm>
          <a:off x="0" y="0"/>
          <a:ext cx="0" cy="0"/>
          <a:chOff x="0" y="0"/>
          <a:chExt cx="0" cy="0"/>
        </a:xfrm>
      </p:grpSpPr>
      <p:sp>
        <p:nvSpPr>
          <p:cNvPr id="72" name="Google Shape;72;p16"/>
          <p:cNvSpPr txBox="1">
            <a:spLocks noGrp="1"/>
          </p:cNvSpPr>
          <p:nvPr>
            <p:ph type="ctrTitle"/>
          </p:nvPr>
        </p:nvSpPr>
        <p:spPr>
          <a:xfrm>
            <a:off x="0" y="0"/>
            <a:ext cx="9144000" cy="4947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sz="5000" b="1">
                <a:solidFill>
                  <a:srgbClr val="00FFFF"/>
                </a:solidFill>
              </a:rPr>
              <a:t>BEST “ORIGINS” ACCOUNT</a:t>
            </a:r>
            <a:endParaRPr sz="5000" b="1">
              <a:solidFill>
                <a:srgbClr val="00FFFF"/>
              </a:solidFill>
            </a:endParaRPr>
          </a:p>
        </p:txBody>
      </p:sp>
      <p:sp>
        <p:nvSpPr>
          <p:cNvPr id="73" name="Google Shape;73;p16"/>
          <p:cNvSpPr txBox="1">
            <a:spLocks noGrp="1"/>
          </p:cNvSpPr>
          <p:nvPr>
            <p:ph type="subTitle" idx="1"/>
          </p:nvPr>
        </p:nvSpPr>
        <p:spPr>
          <a:xfrm>
            <a:off x="-178050" y="396975"/>
            <a:ext cx="9363900" cy="4746600"/>
          </a:xfrm>
          <a:prstGeom prst="rect">
            <a:avLst/>
          </a:prstGeom>
        </p:spPr>
        <p:txBody>
          <a:bodyPr spcFirstLastPara="1" wrap="square" lIns="91425" tIns="91425" rIns="91425" bIns="91425" anchor="t" anchorCtr="0">
            <a:noAutofit/>
          </a:bodyPr>
          <a:lstStyle/>
          <a:p>
            <a:pPr marL="457200" lvl="0" indent="-355600" algn="l" rtl="0">
              <a:lnSpc>
                <a:spcPct val="80000"/>
              </a:lnSpc>
              <a:spcBef>
                <a:spcPts val="0"/>
              </a:spcBef>
              <a:spcAft>
                <a:spcPts val="0"/>
              </a:spcAft>
              <a:buClr>
                <a:srgbClr val="FFFF00"/>
              </a:buClr>
              <a:buSzPts val="2000"/>
              <a:buChar char="●"/>
            </a:pPr>
            <a:r>
              <a:rPr lang="en" sz="2000" u="sng">
                <a:solidFill>
                  <a:srgbClr val="FFFF00"/>
                </a:solidFill>
              </a:rPr>
              <a:t>Heb.11:3</a:t>
            </a:r>
            <a:r>
              <a:rPr lang="en" sz="2000">
                <a:solidFill>
                  <a:srgbClr val="FFFF00"/>
                </a:solidFill>
              </a:rPr>
              <a:t> </a:t>
            </a:r>
            <a:r>
              <a:rPr lang="en" sz="2000" i="1">
                <a:solidFill>
                  <a:schemeClr val="dk1"/>
                </a:solidFill>
              </a:rPr>
              <a:t>“By faith we understand that the worlds were prepared by the word of God, so that </a:t>
            </a:r>
            <a:r>
              <a:rPr lang="en" sz="2000" i="1" u="sng">
                <a:solidFill>
                  <a:schemeClr val="dk1"/>
                </a:solidFill>
              </a:rPr>
              <a:t>what is seen was not made out of things which are visible</a:t>
            </a:r>
            <a:r>
              <a:rPr lang="en" sz="2000" i="1">
                <a:solidFill>
                  <a:schemeClr val="dk1"/>
                </a:solidFill>
              </a:rPr>
              <a:t>.”</a:t>
            </a:r>
            <a:endParaRPr sz="2000" i="1">
              <a:solidFill>
                <a:schemeClr val="dk1"/>
              </a:solidFill>
            </a:endParaRPr>
          </a:p>
          <a:p>
            <a:pPr marL="457200" lvl="0" indent="-355600" algn="l" rtl="0">
              <a:lnSpc>
                <a:spcPct val="80000"/>
              </a:lnSpc>
              <a:spcBef>
                <a:spcPts val="0"/>
              </a:spcBef>
              <a:spcAft>
                <a:spcPts val="0"/>
              </a:spcAft>
              <a:buClr>
                <a:srgbClr val="FFFF00"/>
              </a:buClr>
              <a:buSzPts val="2000"/>
              <a:buChar char="●"/>
            </a:pPr>
            <a:r>
              <a:rPr lang="en" sz="2000">
                <a:solidFill>
                  <a:srgbClr val="FFFF00"/>
                </a:solidFill>
              </a:rPr>
              <a:t>I admit that much of this reason, for me, is because the “Big Bang”, “Evolution”, genetic mutations, and “survival of the fittest” just can’t answer these very basic questions.  They can’t “test and repeat” what they claim!</a:t>
            </a:r>
            <a:endParaRPr sz="2000">
              <a:solidFill>
                <a:srgbClr val="FFFF00"/>
              </a:solidFill>
            </a:endParaRPr>
          </a:p>
          <a:p>
            <a:pPr marL="457200" lvl="0" indent="-355600" algn="l" rtl="0">
              <a:lnSpc>
                <a:spcPct val="80000"/>
              </a:lnSpc>
              <a:spcBef>
                <a:spcPts val="0"/>
              </a:spcBef>
              <a:spcAft>
                <a:spcPts val="0"/>
              </a:spcAft>
              <a:buClr>
                <a:srgbClr val="00FFFF"/>
              </a:buClr>
              <a:buSzPts val="2000"/>
              <a:buChar char="●"/>
            </a:pPr>
            <a:r>
              <a:rPr lang="en" sz="2000">
                <a:solidFill>
                  <a:srgbClr val="00FFFF"/>
                </a:solidFill>
              </a:rPr>
              <a:t>1) How does matter/energy come from nothing?  2) How can you explain the fine tuning of this planet, the universe, the human mind, etc?  3) How does living matter come from non-living matter?  4)  Once alive, how does living matter develop “consciousness” of its own existence?  5) How can you explain the diversity of life on this planet, and stellar phenomenon in the universe?  6) How can you explain the UNIQUENESS of life on earth, and nowhere else?  7) How can you explain the VAST gulf in abilities and understanding of man compared to animals?  8) How does evolution create morality - a sense of right and wrong?  9) How do you explain that there are “things” (concepts) that we all agree exist that CANNOT be studied under a microscope? (Love, truth, justice, evil.) 10) How was DNA formed?  11) IF the human brain is a random collection of cells, assembled by chaotic mutations and mere “luck”, how can we trust any human conclusions at all?</a:t>
            </a:r>
            <a:endParaRPr sz="2000">
              <a:solidFill>
                <a:srgbClr val="00FFFF"/>
              </a:solidFill>
            </a:endParaRPr>
          </a:p>
          <a:p>
            <a:pPr marL="457200" lvl="0" indent="-355600" algn="l" rtl="0">
              <a:lnSpc>
                <a:spcPct val="80000"/>
              </a:lnSpc>
              <a:spcBef>
                <a:spcPts val="0"/>
              </a:spcBef>
              <a:spcAft>
                <a:spcPts val="0"/>
              </a:spcAft>
              <a:buClr>
                <a:srgbClr val="FFFF00"/>
              </a:buClr>
              <a:buSzPts val="2000"/>
              <a:buChar char="●"/>
            </a:pPr>
            <a:r>
              <a:rPr lang="en" sz="2000" u="sng">
                <a:solidFill>
                  <a:srgbClr val="FFFF00"/>
                </a:solidFill>
              </a:rPr>
              <a:t>Gen.1:1</a:t>
            </a:r>
            <a:r>
              <a:rPr lang="en" sz="2000">
                <a:solidFill>
                  <a:schemeClr val="dk1"/>
                </a:solidFill>
              </a:rPr>
              <a:t> </a:t>
            </a:r>
            <a:r>
              <a:rPr lang="en" sz="2000" i="1">
                <a:solidFill>
                  <a:schemeClr val="dk1"/>
                </a:solidFill>
              </a:rPr>
              <a:t>“In the beginning </a:t>
            </a:r>
            <a:r>
              <a:rPr lang="en" sz="2000" i="1" u="sng">
                <a:solidFill>
                  <a:schemeClr val="dk1"/>
                </a:solidFill>
              </a:rPr>
              <a:t>God</a:t>
            </a:r>
            <a:r>
              <a:rPr lang="en" sz="2000" i="1">
                <a:solidFill>
                  <a:schemeClr val="dk1"/>
                </a:solidFill>
              </a:rPr>
              <a:t> created the heavens and the earth.”</a:t>
            </a:r>
            <a:endParaRPr sz="2000" i="1">
              <a:solidFill>
                <a:schemeClr val="dk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7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77"/>
        <p:cNvGrpSpPr/>
        <p:nvPr/>
      </p:nvGrpSpPr>
      <p:grpSpPr>
        <a:xfrm>
          <a:off x="0" y="0"/>
          <a:ext cx="0" cy="0"/>
          <a:chOff x="0" y="0"/>
          <a:chExt cx="0" cy="0"/>
        </a:xfrm>
      </p:grpSpPr>
      <p:sp>
        <p:nvSpPr>
          <p:cNvPr id="78" name="Google Shape;78;p17"/>
          <p:cNvSpPr txBox="1">
            <a:spLocks noGrp="1"/>
          </p:cNvSpPr>
          <p:nvPr>
            <p:ph type="ctrTitle"/>
          </p:nvPr>
        </p:nvSpPr>
        <p:spPr>
          <a:xfrm>
            <a:off x="0" y="0"/>
            <a:ext cx="9144000" cy="4947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sz="5000" b="1">
                <a:solidFill>
                  <a:srgbClr val="00FFFF"/>
                </a:solidFill>
              </a:rPr>
              <a:t>HISTORY / ARCHAEOLOGY</a:t>
            </a:r>
            <a:endParaRPr sz="5000" b="1">
              <a:solidFill>
                <a:srgbClr val="00FFFF"/>
              </a:solidFill>
            </a:endParaRPr>
          </a:p>
        </p:txBody>
      </p:sp>
      <p:sp>
        <p:nvSpPr>
          <p:cNvPr id="79" name="Google Shape;79;p17"/>
          <p:cNvSpPr txBox="1">
            <a:spLocks noGrp="1"/>
          </p:cNvSpPr>
          <p:nvPr>
            <p:ph type="subTitle" idx="1"/>
          </p:nvPr>
        </p:nvSpPr>
        <p:spPr>
          <a:xfrm>
            <a:off x="-198925" y="396975"/>
            <a:ext cx="9434700" cy="4746600"/>
          </a:xfrm>
          <a:prstGeom prst="rect">
            <a:avLst/>
          </a:prstGeom>
        </p:spPr>
        <p:txBody>
          <a:bodyPr spcFirstLastPara="1" wrap="square" lIns="91425" tIns="91425" rIns="91425" bIns="91425" anchor="t" anchorCtr="0">
            <a:noAutofit/>
          </a:bodyPr>
          <a:lstStyle/>
          <a:p>
            <a:pPr marL="457200" lvl="0" indent="-342900" algn="l" rtl="0">
              <a:lnSpc>
                <a:spcPct val="80000"/>
              </a:lnSpc>
              <a:spcBef>
                <a:spcPts val="0"/>
              </a:spcBef>
              <a:spcAft>
                <a:spcPts val="0"/>
              </a:spcAft>
              <a:buClr>
                <a:srgbClr val="FFFF00"/>
              </a:buClr>
              <a:buSzPts val="1800"/>
              <a:buChar char="●"/>
            </a:pPr>
            <a:r>
              <a:rPr lang="en" sz="1800">
                <a:solidFill>
                  <a:srgbClr val="FFFF00"/>
                </a:solidFill>
              </a:rPr>
              <a:t>There are MULTIPLE events/people/places described in the bible which historians doubted ever happened, until they found </a:t>
            </a:r>
            <a:r>
              <a:rPr lang="en" sz="1800" u="sng">
                <a:solidFill>
                  <a:srgbClr val="FFFF00"/>
                </a:solidFill>
              </a:rPr>
              <a:t>independent</a:t>
            </a:r>
            <a:r>
              <a:rPr lang="en" sz="1800">
                <a:solidFill>
                  <a:srgbClr val="FFFF00"/>
                </a:solidFill>
              </a:rPr>
              <a:t> verification (sources OUTSIDE the bible).  These are just a few examples.</a:t>
            </a:r>
            <a:endParaRPr sz="1800">
              <a:solidFill>
                <a:srgbClr val="FFFF00"/>
              </a:solidFill>
            </a:endParaRPr>
          </a:p>
          <a:p>
            <a:pPr marL="457200" lvl="0" indent="-342900" algn="l" rtl="0">
              <a:lnSpc>
                <a:spcPct val="80000"/>
              </a:lnSpc>
              <a:spcBef>
                <a:spcPts val="0"/>
              </a:spcBef>
              <a:spcAft>
                <a:spcPts val="0"/>
              </a:spcAft>
              <a:buClr>
                <a:schemeClr val="dk1"/>
              </a:buClr>
              <a:buSzPts val="1800"/>
              <a:buChar char="●"/>
            </a:pPr>
            <a:r>
              <a:rPr lang="en" sz="1800">
                <a:solidFill>
                  <a:schemeClr val="dk1"/>
                </a:solidFill>
              </a:rPr>
              <a:t>The destroyed walls of Jericho, which have been discovered now.</a:t>
            </a:r>
            <a:endParaRPr sz="1800">
              <a:solidFill>
                <a:schemeClr val="dk1"/>
              </a:solidFill>
            </a:endParaRPr>
          </a:p>
          <a:p>
            <a:pPr marL="457200" lvl="0" indent="-342900" algn="l" rtl="0">
              <a:lnSpc>
                <a:spcPct val="80000"/>
              </a:lnSpc>
              <a:spcBef>
                <a:spcPts val="0"/>
              </a:spcBef>
              <a:spcAft>
                <a:spcPts val="0"/>
              </a:spcAft>
              <a:buClr>
                <a:srgbClr val="00FFFF"/>
              </a:buClr>
              <a:buSzPts val="1800"/>
              <a:buChar char="●"/>
            </a:pPr>
            <a:r>
              <a:rPr lang="en" sz="1800">
                <a:solidFill>
                  <a:srgbClr val="00FFFF"/>
                </a:solidFill>
              </a:rPr>
              <a:t>The Assyrian siege of Jerusalem by Sennacherib, which the ASSYRIANS confirmed in their own history.</a:t>
            </a:r>
            <a:endParaRPr sz="1800">
              <a:solidFill>
                <a:srgbClr val="00FFFF"/>
              </a:solidFill>
            </a:endParaRPr>
          </a:p>
          <a:p>
            <a:pPr marL="457200" lvl="0" indent="-342900" algn="l" rtl="0">
              <a:lnSpc>
                <a:spcPct val="80000"/>
              </a:lnSpc>
              <a:spcBef>
                <a:spcPts val="0"/>
              </a:spcBef>
              <a:spcAft>
                <a:spcPts val="0"/>
              </a:spcAft>
              <a:buClr>
                <a:srgbClr val="FFFF00"/>
              </a:buClr>
              <a:buSzPts val="1800"/>
              <a:buChar char="●"/>
            </a:pPr>
            <a:r>
              <a:rPr lang="en" sz="1800">
                <a:solidFill>
                  <a:srgbClr val="FFFF00"/>
                </a:solidFill>
              </a:rPr>
              <a:t>The Babylonian exile and Cyrus allowing the Jews to return to Palestine.</a:t>
            </a:r>
            <a:endParaRPr sz="1800">
              <a:solidFill>
                <a:srgbClr val="FFFF00"/>
              </a:solidFill>
            </a:endParaRPr>
          </a:p>
          <a:p>
            <a:pPr marL="457200" lvl="0" indent="-342900" algn="l" rtl="0">
              <a:lnSpc>
                <a:spcPct val="80000"/>
              </a:lnSpc>
              <a:spcBef>
                <a:spcPts val="0"/>
              </a:spcBef>
              <a:spcAft>
                <a:spcPts val="0"/>
              </a:spcAft>
              <a:buClr>
                <a:schemeClr val="dk1"/>
              </a:buClr>
              <a:buSzPts val="1800"/>
              <a:buChar char="●"/>
            </a:pPr>
            <a:r>
              <a:rPr lang="en" sz="1800">
                <a:solidFill>
                  <a:schemeClr val="dk1"/>
                </a:solidFill>
              </a:rPr>
              <a:t>The reign of Herod the great and his temple expansion.</a:t>
            </a:r>
            <a:endParaRPr sz="1800">
              <a:solidFill>
                <a:schemeClr val="dk1"/>
              </a:solidFill>
            </a:endParaRPr>
          </a:p>
          <a:p>
            <a:pPr marL="457200" lvl="0" indent="-342900" algn="l" rtl="0">
              <a:lnSpc>
                <a:spcPct val="80000"/>
              </a:lnSpc>
              <a:spcBef>
                <a:spcPts val="0"/>
              </a:spcBef>
              <a:spcAft>
                <a:spcPts val="0"/>
              </a:spcAft>
              <a:buClr>
                <a:srgbClr val="00FFFF"/>
              </a:buClr>
              <a:buSzPts val="1800"/>
              <a:buChar char="●"/>
            </a:pPr>
            <a:r>
              <a:rPr lang="en" sz="1800">
                <a:solidFill>
                  <a:srgbClr val="00FFFF"/>
                </a:solidFill>
              </a:rPr>
              <a:t>The existence of a high priest from Jesus’ time named “Caiaphas” (1990).</a:t>
            </a:r>
            <a:endParaRPr sz="1800">
              <a:solidFill>
                <a:srgbClr val="00FFFF"/>
              </a:solidFill>
            </a:endParaRPr>
          </a:p>
          <a:p>
            <a:pPr marL="457200" lvl="0" indent="-342900" algn="l" rtl="0">
              <a:lnSpc>
                <a:spcPct val="80000"/>
              </a:lnSpc>
              <a:spcBef>
                <a:spcPts val="0"/>
              </a:spcBef>
              <a:spcAft>
                <a:spcPts val="0"/>
              </a:spcAft>
              <a:buClr>
                <a:srgbClr val="FFFF00"/>
              </a:buClr>
              <a:buSzPts val="1800"/>
              <a:buChar char="●"/>
            </a:pPr>
            <a:r>
              <a:rPr lang="en" sz="1800">
                <a:solidFill>
                  <a:srgbClr val="FFFF00"/>
                </a:solidFill>
              </a:rPr>
              <a:t>The pool of Siloam discovered in ancient Jerusalem’s ruins.</a:t>
            </a:r>
            <a:endParaRPr sz="1800">
              <a:solidFill>
                <a:srgbClr val="FFFF00"/>
              </a:solidFill>
            </a:endParaRPr>
          </a:p>
          <a:p>
            <a:pPr marL="457200" lvl="0" indent="-342900" algn="l" rtl="0">
              <a:lnSpc>
                <a:spcPct val="80000"/>
              </a:lnSpc>
              <a:spcBef>
                <a:spcPts val="0"/>
              </a:spcBef>
              <a:spcAft>
                <a:spcPts val="0"/>
              </a:spcAft>
              <a:buClr>
                <a:schemeClr val="dk1"/>
              </a:buClr>
              <a:buSzPts val="1800"/>
              <a:buChar char="●"/>
            </a:pPr>
            <a:r>
              <a:rPr lang="en" sz="1800">
                <a:solidFill>
                  <a:schemeClr val="dk1"/>
                </a:solidFill>
              </a:rPr>
              <a:t>The “Tel Dan Inscription”, from the 9th century BC, mentioning the “House of David”.</a:t>
            </a:r>
            <a:endParaRPr sz="1800">
              <a:solidFill>
                <a:schemeClr val="dk1"/>
              </a:solidFill>
            </a:endParaRPr>
          </a:p>
          <a:p>
            <a:pPr marL="457200" lvl="0" indent="-342900" algn="l" rtl="0">
              <a:lnSpc>
                <a:spcPct val="80000"/>
              </a:lnSpc>
              <a:spcBef>
                <a:spcPts val="0"/>
              </a:spcBef>
              <a:spcAft>
                <a:spcPts val="0"/>
              </a:spcAft>
              <a:buClr>
                <a:srgbClr val="00FFFF"/>
              </a:buClr>
              <a:buSzPts val="1800"/>
              <a:buChar char="●"/>
            </a:pPr>
            <a:r>
              <a:rPr lang="en" sz="1800">
                <a:solidFill>
                  <a:srgbClr val="00FFFF"/>
                </a:solidFill>
              </a:rPr>
              <a:t>An archaeological find of “Erastus”, city treasurer/steward, living in Corinth (1929).</a:t>
            </a:r>
            <a:endParaRPr sz="1800">
              <a:solidFill>
                <a:srgbClr val="00FFFF"/>
              </a:solidFill>
            </a:endParaRPr>
          </a:p>
          <a:p>
            <a:pPr marL="457200" lvl="0" indent="-342900" algn="l" rtl="0">
              <a:lnSpc>
                <a:spcPct val="80000"/>
              </a:lnSpc>
              <a:spcBef>
                <a:spcPts val="0"/>
              </a:spcBef>
              <a:spcAft>
                <a:spcPts val="0"/>
              </a:spcAft>
              <a:buClr>
                <a:srgbClr val="FFFF00"/>
              </a:buClr>
              <a:buSzPts val="1800"/>
              <a:buChar char="●"/>
            </a:pPr>
            <a:r>
              <a:rPr lang="en" sz="1800">
                <a:solidFill>
                  <a:srgbClr val="FFFF00"/>
                </a:solidFill>
              </a:rPr>
              <a:t>The “Pilate” stone, indicating his existence as governor.</a:t>
            </a:r>
            <a:endParaRPr sz="1800">
              <a:solidFill>
                <a:srgbClr val="FFFF00"/>
              </a:solidFill>
            </a:endParaRPr>
          </a:p>
          <a:p>
            <a:pPr marL="457200" lvl="0" indent="-342900" algn="l" rtl="0">
              <a:lnSpc>
                <a:spcPct val="80000"/>
              </a:lnSpc>
              <a:spcBef>
                <a:spcPts val="0"/>
              </a:spcBef>
              <a:spcAft>
                <a:spcPts val="0"/>
              </a:spcAft>
              <a:buClr>
                <a:schemeClr val="dk1"/>
              </a:buClr>
              <a:buSzPts val="1800"/>
              <a:buChar char="●"/>
            </a:pPr>
            <a:r>
              <a:rPr lang="en" sz="1800">
                <a:solidFill>
                  <a:schemeClr val="dk1"/>
                </a:solidFill>
              </a:rPr>
              <a:t>The “Hittite Stele”, and other artifacts, found in the last 150 years, confirming the bible.</a:t>
            </a:r>
            <a:endParaRPr sz="1800">
              <a:solidFill>
                <a:schemeClr val="dk1"/>
              </a:solidFill>
            </a:endParaRPr>
          </a:p>
          <a:p>
            <a:pPr marL="457200" lvl="0" indent="-342900" algn="l" rtl="0">
              <a:lnSpc>
                <a:spcPct val="80000"/>
              </a:lnSpc>
              <a:spcBef>
                <a:spcPts val="0"/>
              </a:spcBef>
              <a:spcAft>
                <a:spcPts val="0"/>
              </a:spcAft>
              <a:buClr>
                <a:srgbClr val="00FFFF"/>
              </a:buClr>
              <a:buSzPts val="1800"/>
              <a:buChar char="●"/>
            </a:pPr>
            <a:r>
              <a:rPr lang="en" sz="1800">
                <a:solidFill>
                  <a:srgbClr val="00FFFF"/>
                </a:solidFill>
              </a:rPr>
              <a:t>The “Merneptah Stele”, found in Egypt in 1896.  Oldest outside reference to “Israel”.</a:t>
            </a:r>
            <a:endParaRPr sz="1800">
              <a:solidFill>
                <a:srgbClr val="00FFFF"/>
              </a:solidFill>
            </a:endParaRPr>
          </a:p>
          <a:p>
            <a:pPr marL="457200" lvl="0" indent="-342900" algn="l" rtl="0">
              <a:lnSpc>
                <a:spcPct val="80000"/>
              </a:lnSpc>
              <a:spcBef>
                <a:spcPts val="0"/>
              </a:spcBef>
              <a:spcAft>
                <a:spcPts val="0"/>
              </a:spcAft>
              <a:buClr>
                <a:srgbClr val="FFFF00"/>
              </a:buClr>
              <a:buSzPts val="1800"/>
              <a:buChar char="●"/>
            </a:pPr>
            <a:r>
              <a:rPr lang="en" sz="1800">
                <a:solidFill>
                  <a:srgbClr val="FFFF00"/>
                </a:solidFill>
              </a:rPr>
              <a:t>The “Nazareth Inscription”, indicating a town of that name existed.</a:t>
            </a:r>
            <a:endParaRPr sz="1800">
              <a:solidFill>
                <a:srgbClr val="FFFF00"/>
              </a:solidFill>
            </a:endParaRPr>
          </a:p>
          <a:p>
            <a:pPr marL="457200" lvl="0" indent="-342900" algn="l" rtl="0">
              <a:lnSpc>
                <a:spcPct val="80000"/>
              </a:lnSpc>
              <a:spcBef>
                <a:spcPts val="0"/>
              </a:spcBef>
              <a:spcAft>
                <a:spcPts val="0"/>
              </a:spcAft>
              <a:buClr>
                <a:schemeClr val="dk1"/>
              </a:buClr>
              <a:buSzPts val="1800"/>
              <a:buChar char="●"/>
            </a:pPr>
            <a:r>
              <a:rPr lang="en" sz="1800">
                <a:solidFill>
                  <a:schemeClr val="dk1"/>
                </a:solidFill>
              </a:rPr>
              <a:t>The “Sergius Paulus” inscription unearthed. (Acts 13)</a:t>
            </a:r>
            <a:endParaRPr sz="1800">
              <a:solidFill>
                <a:schemeClr val="dk1"/>
              </a:solidFill>
            </a:endParaRPr>
          </a:p>
          <a:p>
            <a:pPr marL="457200" lvl="0" indent="-342900" algn="l" rtl="0">
              <a:lnSpc>
                <a:spcPct val="80000"/>
              </a:lnSpc>
              <a:spcBef>
                <a:spcPts val="0"/>
              </a:spcBef>
              <a:spcAft>
                <a:spcPts val="0"/>
              </a:spcAft>
              <a:buClr>
                <a:srgbClr val="00FFFF"/>
              </a:buClr>
              <a:buSzPts val="1800"/>
              <a:buChar char="●"/>
            </a:pPr>
            <a:r>
              <a:rPr lang="en" sz="1800">
                <a:solidFill>
                  <a:srgbClr val="00FFFF"/>
                </a:solidFill>
              </a:rPr>
              <a:t>Multiple non-biblical writers and historians, non-believers, like Tacitus and Josephus, who attest to the existence of Jesus, and His crucifixion by Rome. </a:t>
            </a:r>
            <a:endParaRPr sz="1800">
              <a:solidFill>
                <a:srgbClr val="00FFFF"/>
              </a:solidFill>
            </a:endParaRPr>
          </a:p>
          <a:p>
            <a:pPr marL="457200" lvl="0" indent="-342900" algn="l" rtl="0">
              <a:lnSpc>
                <a:spcPct val="80000"/>
              </a:lnSpc>
              <a:spcBef>
                <a:spcPts val="0"/>
              </a:spcBef>
              <a:spcAft>
                <a:spcPts val="0"/>
              </a:spcAft>
              <a:buClr>
                <a:srgbClr val="FFFF00"/>
              </a:buClr>
              <a:buSzPts val="1800"/>
              <a:buChar char="●"/>
            </a:pPr>
            <a:r>
              <a:rPr lang="en" sz="1800">
                <a:solidFill>
                  <a:srgbClr val="FFFF00"/>
                </a:solidFill>
              </a:rPr>
              <a:t>The heel bone and broken legs of a crucified man, entombed.  (1968) </a:t>
            </a:r>
            <a:endParaRPr sz="1800">
              <a:solidFill>
                <a:srgbClr val="FFFF00"/>
              </a:solidFill>
            </a:endParaRPr>
          </a:p>
          <a:p>
            <a:pPr marL="457200" lvl="0" indent="-342900" algn="l" rtl="0">
              <a:lnSpc>
                <a:spcPct val="80000"/>
              </a:lnSpc>
              <a:spcBef>
                <a:spcPts val="0"/>
              </a:spcBef>
              <a:spcAft>
                <a:spcPts val="0"/>
              </a:spcAft>
              <a:buClr>
                <a:schemeClr val="dk1"/>
              </a:buClr>
              <a:buSzPts val="1800"/>
              <a:buChar char="●"/>
            </a:pPr>
            <a:r>
              <a:rPr lang="en" sz="1800">
                <a:solidFill>
                  <a:schemeClr val="dk1"/>
                </a:solidFill>
              </a:rPr>
              <a:t>Personally finding seashells and other aquatic fossils in mountains far above sea level!</a:t>
            </a:r>
            <a:endParaRPr sz="1800">
              <a:solidFill>
                <a:schemeClr val="dk1"/>
              </a:solidFil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83"/>
        <p:cNvGrpSpPr/>
        <p:nvPr/>
      </p:nvGrpSpPr>
      <p:grpSpPr>
        <a:xfrm>
          <a:off x="0" y="0"/>
          <a:ext cx="0" cy="0"/>
          <a:chOff x="0" y="0"/>
          <a:chExt cx="0" cy="0"/>
        </a:xfrm>
      </p:grpSpPr>
      <p:sp>
        <p:nvSpPr>
          <p:cNvPr id="84" name="Google Shape;84;p18"/>
          <p:cNvSpPr txBox="1">
            <a:spLocks noGrp="1"/>
          </p:cNvSpPr>
          <p:nvPr>
            <p:ph type="ctrTitle"/>
          </p:nvPr>
        </p:nvSpPr>
        <p:spPr>
          <a:xfrm>
            <a:off x="0" y="0"/>
            <a:ext cx="9144000" cy="4947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sz="5000" b="1">
                <a:solidFill>
                  <a:srgbClr val="00FFFF"/>
                </a:solidFill>
              </a:rPr>
              <a:t>ANCIENT MANUSCRIPTS</a:t>
            </a:r>
            <a:endParaRPr sz="5000" b="1">
              <a:solidFill>
                <a:srgbClr val="00FFFF"/>
              </a:solidFill>
            </a:endParaRPr>
          </a:p>
        </p:txBody>
      </p:sp>
      <p:sp>
        <p:nvSpPr>
          <p:cNvPr id="85" name="Google Shape;85;p18"/>
          <p:cNvSpPr txBox="1">
            <a:spLocks noGrp="1"/>
          </p:cNvSpPr>
          <p:nvPr>
            <p:ph type="subTitle" idx="1"/>
          </p:nvPr>
        </p:nvSpPr>
        <p:spPr>
          <a:xfrm>
            <a:off x="-178050" y="396975"/>
            <a:ext cx="9410100" cy="4746600"/>
          </a:xfrm>
          <a:prstGeom prst="rect">
            <a:avLst/>
          </a:prstGeom>
        </p:spPr>
        <p:txBody>
          <a:bodyPr spcFirstLastPara="1" wrap="square" lIns="91425" tIns="91425" rIns="91425" bIns="91425" anchor="t" anchorCtr="0">
            <a:noAutofit/>
          </a:bodyPr>
          <a:lstStyle/>
          <a:p>
            <a:pPr marL="457200" lvl="0" indent="-355600" algn="l" rtl="0">
              <a:lnSpc>
                <a:spcPct val="80000"/>
              </a:lnSpc>
              <a:spcBef>
                <a:spcPts val="0"/>
              </a:spcBef>
              <a:spcAft>
                <a:spcPts val="0"/>
              </a:spcAft>
              <a:buClr>
                <a:srgbClr val="FFFF00"/>
              </a:buClr>
              <a:buSzPts val="2000"/>
              <a:buChar char="●"/>
            </a:pPr>
            <a:r>
              <a:rPr lang="en" sz="2000">
                <a:solidFill>
                  <a:srgbClr val="FFFF00"/>
                </a:solidFill>
              </a:rPr>
              <a:t>This POWERFUL point becomes more and more potent with each passing DECADE.  In 1611, when the King James bible was translated, there were maybe 10 older manuscripts available, and none of them probably more than 500 years old (the 1100s).  Not bad, but not great either.</a:t>
            </a:r>
            <a:endParaRPr sz="2000">
              <a:solidFill>
                <a:srgbClr val="FFFF00"/>
              </a:solidFill>
            </a:endParaRPr>
          </a:p>
          <a:p>
            <a:pPr marL="457200" lvl="0" indent="-355600" algn="l" rtl="0">
              <a:lnSpc>
                <a:spcPct val="80000"/>
              </a:lnSpc>
              <a:spcBef>
                <a:spcPts val="0"/>
              </a:spcBef>
              <a:spcAft>
                <a:spcPts val="0"/>
              </a:spcAft>
              <a:buClr>
                <a:schemeClr val="dk1"/>
              </a:buClr>
              <a:buSzPts val="2000"/>
              <a:buChar char="●"/>
            </a:pPr>
            <a:r>
              <a:rPr lang="en" sz="2000">
                <a:solidFill>
                  <a:schemeClr val="dk1"/>
                </a:solidFill>
              </a:rPr>
              <a:t>Today, just 400 years later, over 5,800 Greek manuscripts of the New Testament have been discovered, and some of these date back to the early 2nd century, just ONE generation removed from the apostle John!  No other ancient document comes remotely close to being as well documented as the New Testament - documents for which NO ONE doubts the authenticity and authorship, such as Homer, Virgil, Plato, Demosthenes, Julius Caesar, etc.</a:t>
            </a:r>
            <a:endParaRPr sz="2000">
              <a:solidFill>
                <a:schemeClr val="dk1"/>
              </a:solidFill>
            </a:endParaRPr>
          </a:p>
          <a:p>
            <a:pPr marL="457200" lvl="0" indent="-355600" algn="l" rtl="0">
              <a:lnSpc>
                <a:spcPct val="80000"/>
              </a:lnSpc>
              <a:spcBef>
                <a:spcPts val="0"/>
              </a:spcBef>
              <a:spcAft>
                <a:spcPts val="0"/>
              </a:spcAft>
              <a:buClr>
                <a:srgbClr val="00FFFF"/>
              </a:buClr>
              <a:buSzPts val="2000"/>
              <a:buChar char="●"/>
            </a:pPr>
            <a:r>
              <a:rPr lang="en" sz="2000">
                <a:solidFill>
                  <a:srgbClr val="00FFFF"/>
                </a:solidFill>
              </a:rPr>
              <a:t>AND, what happens when you compare those REALLY old manuscripts to the ones they used from the 1100s?  They have an accuracy rating OVER 98%!  Those who made copies of the scriptures did so VERY diligently!</a:t>
            </a:r>
            <a:endParaRPr sz="2000">
              <a:solidFill>
                <a:srgbClr val="00FFFF"/>
              </a:solidFill>
            </a:endParaRPr>
          </a:p>
          <a:p>
            <a:pPr marL="457200" lvl="0" indent="-355600" algn="l" rtl="0">
              <a:lnSpc>
                <a:spcPct val="80000"/>
              </a:lnSpc>
              <a:spcBef>
                <a:spcPts val="0"/>
              </a:spcBef>
              <a:spcAft>
                <a:spcPts val="0"/>
              </a:spcAft>
              <a:buClr>
                <a:srgbClr val="FFFF00"/>
              </a:buClr>
              <a:buSzPts val="2000"/>
              <a:buChar char="●"/>
            </a:pPr>
            <a:r>
              <a:rPr lang="en" sz="2000">
                <a:solidFill>
                  <a:srgbClr val="FFFF00"/>
                </a:solidFill>
              </a:rPr>
              <a:t>And this isn’t even mentioning the Old Testament manuscripts, like the treasure trove of knowledge found in the nearly 1000 Dead Sea Scrolls, found in 1947 - a full 1000 years older than what we had at the time, from before the time of Christ.  And over 95% agreement over 1000 years (most of the differences being grammar issues).</a:t>
            </a:r>
            <a:endParaRPr sz="2000">
              <a:solidFill>
                <a:srgbClr val="FFFF00"/>
              </a:solidFill>
            </a:endParaRPr>
          </a:p>
          <a:p>
            <a:pPr marL="457200" lvl="0" indent="-355600" algn="l" rtl="0">
              <a:lnSpc>
                <a:spcPct val="80000"/>
              </a:lnSpc>
              <a:spcBef>
                <a:spcPts val="0"/>
              </a:spcBef>
              <a:spcAft>
                <a:spcPts val="0"/>
              </a:spcAft>
              <a:buClr>
                <a:schemeClr val="dk1"/>
              </a:buClr>
              <a:buSzPts val="2000"/>
              <a:buChar char="●"/>
            </a:pPr>
            <a:r>
              <a:rPr lang="en" sz="2000">
                <a:solidFill>
                  <a:schemeClr val="dk1"/>
                </a:solidFill>
              </a:rPr>
              <a:t>There are no documents remotely as thoroughly documented as the bible!</a:t>
            </a:r>
            <a:endParaRPr sz="2000">
              <a:solidFill>
                <a:schemeClr val="dk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85">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85">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85">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sp>
        <p:nvSpPr>
          <p:cNvPr id="90" name="Google Shape;90;p19"/>
          <p:cNvSpPr txBox="1">
            <a:spLocks noGrp="1"/>
          </p:cNvSpPr>
          <p:nvPr>
            <p:ph type="ctrTitle"/>
          </p:nvPr>
        </p:nvSpPr>
        <p:spPr>
          <a:xfrm>
            <a:off x="0" y="0"/>
            <a:ext cx="9144000" cy="4947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sz="5000" b="1">
                <a:solidFill>
                  <a:srgbClr val="00FFFF"/>
                </a:solidFill>
              </a:rPr>
              <a:t>TIME SPAN AND WRITERS</a:t>
            </a:r>
            <a:endParaRPr sz="5000" b="1">
              <a:solidFill>
                <a:srgbClr val="00FFFF"/>
              </a:solidFill>
            </a:endParaRPr>
          </a:p>
        </p:txBody>
      </p:sp>
      <p:sp>
        <p:nvSpPr>
          <p:cNvPr id="91" name="Google Shape;91;p19"/>
          <p:cNvSpPr txBox="1">
            <a:spLocks noGrp="1"/>
          </p:cNvSpPr>
          <p:nvPr>
            <p:ph type="subTitle" idx="1"/>
          </p:nvPr>
        </p:nvSpPr>
        <p:spPr>
          <a:xfrm>
            <a:off x="-178050" y="407525"/>
            <a:ext cx="9410100" cy="4736100"/>
          </a:xfrm>
          <a:prstGeom prst="rect">
            <a:avLst/>
          </a:prstGeom>
        </p:spPr>
        <p:txBody>
          <a:bodyPr spcFirstLastPara="1" wrap="square" lIns="91425" tIns="91425" rIns="91425" bIns="91425" anchor="t" anchorCtr="0">
            <a:noAutofit/>
          </a:bodyPr>
          <a:lstStyle/>
          <a:p>
            <a:pPr marL="457200" lvl="0" indent="-355600" algn="l" rtl="0">
              <a:lnSpc>
                <a:spcPct val="80000"/>
              </a:lnSpc>
              <a:spcBef>
                <a:spcPts val="0"/>
              </a:spcBef>
              <a:spcAft>
                <a:spcPts val="0"/>
              </a:spcAft>
              <a:buClr>
                <a:srgbClr val="FFFF00"/>
              </a:buClr>
              <a:buSzPts val="2000"/>
              <a:buChar char="●"/>
            </a:pPr>
            <a:r>
              <a:rPr lang="en" sz="2000">
                <a:solidFill>
                  <a:srgbClr val="FFFF00"/>
                </a:solidFill>
              </a:rPr>
              <a:t>The 66 books of the bible (39 in the Old Testament, 27 in the New), were written over almost 2000 years!  No other book, or collection of books, has ever grown in this same fashion.</a:t>
            </a:r>
            <a:endParaRPr sz="2000">
              <a:solidFill>
                <a:srgbClr val="FFFF00"/>
              </a:solidFill>
            </a:endParaRPr>
          </a:p>
          <a:p>
            <a:pPr marL="457200" lvl="0" indent="-355600" algn="l" rtl="0">
              <a:lnSpc>
                <a:spcPct val="80000"/>
              </a:lnSpc>
              <a:spcBef>
                <a:spcPts val="0"/>
              </a:spcBef>
              <a:spcAft>
                <a:spcPts val="0"/>
              </a:spcAft>
              <a:buClr>
                <a:schemeClr val="dk1"/>
              </a:buClr>
              <a:buSzPts val="2000"/>
              <a:buChar char="●"/>
            </a:pPr>
            <a:r>
              <a:rPr lang="en" sz="2000">
                <a:solidFill>
                  <a:schemeClr val="dk1"/>
                </a:solidFill>
              </a:rPr>
              <a:t>Over those 2000 years, it was written by approximately 40 different people, from 3 different continents, writing in at least 3 different languages!</a:t>
            </a:r>
            <a:endParaRPr sz="2000">
              <a:solidFill>
                <a:schemeClr val="dk1"/>
              </a:solidFill>
            </a:endParaRPr>
          </a:p>
          <a:p>
            <a:pPr marL="457200" lvl="0" indent="-355600" algn="l" rtl="0">
              <a:lnSpc>
                <a:spcPct val="80000"/>
              </a:lnSpc>
              <a:spcBef>
                <a:spcPts val="0"/>
              </a:spcBef>
              <a:spcAft>
                <a:spcPts val="0"/>
              </a:spcAft>
              <a:buClr>
                <a:srgbClr val="00FFFF"/>
              </a:buClr>
              <a:buSzPts val="2000"/>
              <a:buChar char="●"/>
            </a:pPr>
            <a:r>
              <a:rPr lang="en" sz="2000">
                <a:solidFill>
                  <a:srgbClr val="00FFFF"/>
                </a:solidFill>
              </a:rPr>
              <a:t>Across all 66 books, there are no major contradictions - only such as can be expected with flawed human beings copying ancient writings, even with the best of intentions.  All books refer to the same one God, the same basic standards of righteous behavior toward your fellow man, the same problem of sin, the same chief enemy (the devil), and the same plan for man’s redemption - the coming Christ (“anointed one”), and the coming of a new covenant with all of mankind.</a:t>
            </a:r>
            <a:endParaRPr sz="2000">
              <a:solidFill>
                <a:srgbClr val="00FFFF"/>
              </a:solidFill>
            </a:endParaRPr>
          </a:p>
          <a:p>
            <a:pPr marL="457200" lvl="0" indent="-355600" algn="l" rtl="0">
              <a:lnSpc>
                <a:spcPct val="80000"/>
              </a:lnSpc>
              <a:spcBef>
                <a:spcPts val="0"/>
              </a:spcBef>
              <a:spcAft>
                <a:spcPts val="0"/>
              </a:spcAft>
              <a:buClr>
                <a:srgbClr val="FFFF00"/>
              </a:buClr>
              <a:buSzPts val="2000"/>
              <a:buChar char="●"/>
            </a:pPr>
            <a:r>
              <a:rPr lang="en" sz="2000">
                <a:solidFill>
                  <a:srgbClr val="FFFF00"/>
                </a:solidFill>
              </a:rPr>
              <a:t>IF you are going to “fake” writing a divine book in this manner, HOW do you coordinate this over a period of 2000 years?  HOW do you do this when you don’t speak the same language, nor live in the same part of the world, and live 2000 years apart from one another?  HOW do you remove human EGO - someone wanting to add text or to remove something?  Someone TODAY, with electronic video and audio files preserved, might TRY to do it.  But someone like Job, likely writing on clay tablets 4000 years ago?  NO WAY!</a:t>
            </a:r>
            <a:endParaRPr sz="2000">
              <a:solidFill>
                <a:srgbClr val="FFFF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1">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1">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91">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91">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95"/>
        <p:cNvGrpSpPr/>
        <p:nvPr/>
      </p:nvGrpSpPr>
      <p:grpSpPr>
        <a:xfrm>
          <a:off x="0" y="0"/>
          <a:ext cx="0" cy="0"/>
          <a:chOff x="0" y="0"/>
          <a:chExt cx="0" cy="0"/>
        </a:xfrm>
      </p:grpSpPr>
      <p:sp>
        <p:nvSpPr>
          <p:cNvPr id="96" name="Google Shape;96;p20"/>
          <p:cNvSpPr txBox="1">
            <a:spLocks noGrp="1"/>
          </p:cNvSpPr>
          <p:nvPr>
            <p:ph type="ctrTitle"/>
          </p:nvPr>
        </p:nvSpPr>
        <p:spPr>
          <a:xfrm>
            <a:off x="0" y="0"/>
            <a:ext cx="9144000" cy="4947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sz="5000" b="1">
                <a:solidFill>
                  <a:srgbClr val="00FFFF"/>
                </a:solidFill>
              </a:rPr>
              <a:t>EYEWITNESS TESTIMONY</a:t>
            </a:r>
            <a:endParaRPr sz="5000" b="1">
              <a:solidFill>
                <a:srgbClr val="00FFFF"/>
              </a:solidFill>
            </a:endParaRPr>
          </a:p>
        </p:txBody>
      </p:sp>
      <p:sp>
        <p:nvSpPr>
          <p:cNvPr id="97" name="Google Shape;97;p20"/>
          <p:cNvSpPr txBox="1">
            <a:spLocks noGrp="1"/>
          </p:cNvSpPr>
          <p:nvPr>
            <p:ph type="subTitle" idx="1"/>
          </p:nvPr>
        </p:nvSpPr>
        <p:spPr>
          <a:xfrm>
            <a:off x="-178050" y="407525"/>
            <a:ext cx="9410100" cy="4736100"/>
          </a:xfrm>
          <a:prstGeom prst="rect">
            <a:avLst/>
          </a:prstGeom>
        </p:spPr>
        <p:txBody>
          <a:bodyPr spcFirstLastPara="1" wrap="square" lIns="91425" tIns="91425" rIns="91425" bIns="91425" anchor="t" anchorCtr="0">
            <a:noAutofit/>
          </a:bodyPr>
          <a:lstStyle/>
          <a:p>
            <a:pPr marL="457200" lvl="0" indent="-355600" algn="l" rtl="0">
              <a:lnSpc>
                <a:spcPct val="80000"/>
              </a:lnSpc>
              <a:spcBef>
                <a:spcPts val="0"/>
              </a:spcBef>
              <a:spcAft>
                <a:spcPts val="0"/>
              </a:spcAft>
              <a:buClr>
                <a:srgbClr val="FFFF00"/>
              </a:buClr>
              <a:buSzPts val="2000"/>
              <a:buChar char="●"/>
            </a:pPr>
            <a:r>
              <a:rPr lang="en" sz="2000">
                <a:solidFill>
                  <a:srgbClr val="FFFF00"/>
                </a:solidFill>
              </a:rPr>
              <a:t>Peter - </a:t>
            </a:r>
            <a:r>
              <a:rPr lang="en" sz="2000" i="1">
                <a:solidFill>
                  <a:schemeClr val="dk1"/>
                </a:solidFill>
              </a:rPr>
              <a:t>“For </a:t>
            </a:r>
            <a:r>
              <a:rPr lang="en" sz="2000" i="1" u="sng">
                <a:solidFill>
                  <a:schemeClr val="dk1"/>
                </a:solidFill>
              </a:rPr>
              <a:t>we did not follow cleverly devised tales</a:t>
            </a:r>
            <a:r>
              <a:rPr lang="en" sz="2000" i="1">
                <a:solidFill>
                  <a:schemeClr val="dk1"/>
                </a:solidFill>
              </a:rPr>
              <a:t> when we made known to you the power and coming of our Lord Jesus Christ, but </a:t>
            </a:r>
            <a:r>
              <a:rPr lang="en" sz="2000" i="1" u="sng">
                <a:solidFill>
                  <a:schemeClr val="dk1"/>
                </a:solidFill>
              </a:rPr>
              <a:t>we were eyewitnesses of His majesty</a:t>
            </a:r>
            <a:r>
              <a:rPr lang="en" sz="2000" i="1">
                <a:solidFill>
                  <a:schemeClr val="dk1"/>
                </a:solidFill>
              </a:rPr>
              <a:t>.”</a:t>
            </a:r>
            <a:r>
              <a:rPr lang="en" sz="2000">
                <a:solidFill>
                  <a:srgbClr val="FFFF00"/>
                </a:solidFill>
              </a:rPr>
              <a:t>  </a:t>
            </a:r>
            <a:r>
              <a:rPr lang="en" sz="2000" u="sng">
                <a:solidFill>
                  <a:srgbClr val="FFFF00"/>
                </a:solidFill>
              </a:rPr>
              <a:t>2 Pet.1:16</a:t>
            </a:r>
            <a:r>
              <a:rPr lang="en" sz="2000">
                <a:solidFill>
                  <a:srgbClr val="FFFF00"/>
                </a:solidFill>
              </a:rPr>
              <a:t> (</a:t>
            </a:r>
            <a:r>
              <a:rPr lang="en" sz="2000" u="sng">
                <a:solidFill>
                  <a:srgbClr val="FFFF00"/>
                </a:solidFill>
              </a:rPr>
              <a:t>Acts 10:39-41</a:t>
            </a:r>
            <a:r>
              <a:rPr lang="en" sz="2000">
                <a:solidFill>
                  <a:srgbClr val="FFFF00"/>
                </a:solidFill>
              </a:rPr>
              <a:t> also)</a:t>
            </a:r>
            <a:endParaRPr sz="2000">
              <a:solidFill>
                <a:srgbClr val="FFFF00"/>
              </a:solidFill>
            </a:endParaRPr>
          </a:p>
          <a:p>
            <a:pPr marL="457200" lvl="0" indent="-355600" algn="l" rtl="0">
              <a:lnSpc>
                <a:spcPct val="80000"/>
              </a:lnSpc>
              <a:spcBef>
                <a:spcPts val="0"/>
              </a:spcBef>
              <a:spcAft>
                <a:spcPts val="0"/>
              </a:spcAft>
              <a:buClr>
                <a:srgbClr val="FFFF00"/>
              </a:buClr>
              <a:buSzPts val="2000"/>
              <a:buChar char="●"/>
            </a:pPr>
            <a:r>
              <a:rPr lang="en" sz="2000">
                <a:solidFill>
                  <a:srgbClr val="FFFF00"/>
                </a:solidFill>
              </a:rPr>
              <a:t>John - </a:t>
            </a:r>
            <a:r>
              <a:rPr lang="en" sz="2000" i="1">
                <a:solidFill>
                  <a:schemeClr val="dk1"/>
                </a:solidFill>
              </a:rPr>
              <a:t>“What was from the beginning, </a:t>
            </a:r>
            <a:r>
              <a:rPr lang="en" sz="2000" i="1" u="sng">
                <a:solidFill>
                  <a:schemeClr val="dk1"/>
                </a:solidFill>
              </a:rPr>
              <a:t>what we have heard, what we have seen with our eyes, what we have looked at and touched with our hands</a:t>
            </a:r>
            <a:r>
              <a:rPr lang="en" sz="2000" i="1">
                <a:solidFill>
                  <a:schemeClr val="dk1"/>
                </a:solidFill>
              </a:rPr>
              <a:t>, concerning the Word of Life -”</a:t>
            </a:r>
            <a:r>
              <a:rPr lang="en" sz="2000">
                <a:solidFill>
                  <a:srgbClr val="FFFF00"/>
                </a:solidFill>
              </a:rPr>
              <a:t>  </a:t>
            </a:r>
            <a:r>
              <a:rPr lang="en" sz="2000" u="sng">
                <a:solidFill>
                  <a:srgbClr val="FFFF00"/>
                </a:solidFill>
              </a:rPr>
              <a:t>1 Jn.1:1</a:t>
            </a:r>
            <a:endParaRPr sz="2000" u="sng">
              <a:solidFill>
                <a:srgbClr val="FFFF00"/>
              </a:solidFill>
            </a:endParaRPr>
          </a:p>
          <a:p>
            <a:pPr marL="457200" lvl="0" indent="-355600" algn="l" rtl="0">
              <a:lnSpc>
                <a:spcPct val="80000"/>
              </a:lnSpc>
              <a:spcBef>
                <a:spcPts val="0"/>
              </a:spcBef>
              <a:spcAft>
                <a:spcPts val="0"/>
              </a:spcAft>
              <a:buClr>
                <a:srgbClr val="FFFF00"/>
              </a:buClr>
              <a:buSzPts val="2000"/>
              <a:buChar char="●"/>
            </a:pPr>
            <a:r>
              <a:rPr lang="en" sz="2000">
                <a:solidFill>
                  <a:srgbClr val="FFFF00"/>
                </a:solidFill>
              </a:rPr>
              <a:t>Paul - </a:t>
            </a:r>
            <a:r>
              <a:rPr lang="en" sz="2000" i="1">
                <a:solidFill>
                  <a:schemeClr val="dk1"/>
                </a:solidFill>
              </a:rPr>
              <a:t>“For I delivered to you as of first importance what I also received, that Christ died for our sins </a:t>
            </a:r>
            <a:r>
              <a:rPr lang="en" sz="2000" i="1" u="sng">
                <a:solidFill>
                  <a:schemeClr val="dk1"/>
                </a:solidFill>
              </a:rPr>
              <a:t>according to the Scriptures</a:t>
            </a:r>
            <a:r>
              <a:rPr lang="en" sz="2000" i="1">
                <a:solidFill>
                  <a:schemeClr val="dk1"/>
                </a:solidFill>
              </a:rPr>
              <a:t>, 4 and that He was buried, and that He was raised on the third day according to the Scriptures, 5 and that He appeared to Cephas, then to the twelve. 6 After that He appeared to </a:t>
            </a:r>
            <a:r>
              <a:rPr lang="en" sz="2000" i="1" u="sng">
                <a:solidFill>
                  <a:schemeClr val="dk1"/>
                </a:solidFill>
              </a:rPr>
              <a:t>more than five hundred brethren at one time, most of whom remain until now</a:t>
            </a:r>
            <a:r>
              <a:rPr lang="en" sz="2000" i="1">
                <a:solidFill>
                  <a:schemeClr val="dk1"/>
                </a:solidFill>
              </a:rPr>
              <a:t>, but some have fallen asleep; 7 then He appeared to James, then to all the apostles; 8 and last of all, as to one untimely born, </a:t>
            </a:r>
            <a:r>
              <a:rPr lang="en" sz="2000" i="1" u="sng">
                <a:solidFill>
                  <a:schemeClr val="dk1"/>
                </a:solidFill>
              </a:rPr>
              <a:t>He appeared to me also</a:t>
            </a:r>
            <a:r>
              <a:rPr lang="en" sz="2000" i="1">
                <a:solidFill>
                  <a:schemeClr val="dk1"/>
                </a:solidFill>
              </a:rPr>
              <a:t>.”</a:t>
            </a:r>
            <a:r>
              <a:rPr lang="en" sz="2000">
                <a:solidFill>
                  <a:srgbClr val="FFFF00"/>
                </a:solidFill>
              </a:rPr>
              <a:t>  </a:t>
            </a:r>
            <a:r>
              <a:rPr lang="en" sz="2000" u="sng">
                <a:solidFill>
                  <a:srgbClr val="FFFF00"/>
                </a:solidFill>
              </a:rPr>
              <a:t>1 Cor.15:3-8</a:t>
            </a:r>
            <a:endParaRPr sz="2000" u="sng">
              <a:solidFill>
                <a:srgbClr val="FFFF00"/>
              </a:solidFill>
            </a:endParaRPr>
          </a:p>
          <a:p>
            <a:pPr marL="457200" lvl="0" indent="-355600" algn="l" rtl="0">
              <a:lnSpc>
                <a:spcPct val="80000"/>
              </a:lnSpc>
              <a:spcBef>
                <a:spcPts val="0"/>
              </a:spcBef>
              <a:spcAft>
                <a:spcPts val="0"/>
              </a:spcAft>
              <a:buClr>
                <a:srgbClr val="FFFF00"/>
              </a:buClr>
              <a:buSzPts val="2000"/>
              <a:buChar char="●"/>
            </a:pPr>
            <a:r>
              <a:rPr lang="en" sz="2000">
                <a:solidFill>
                  <a:srgbClr val="FFFF00"/>
                </a:solidFill>
              </a:rPr>
              <a:t>Luke’s meticulous research - </a:t>
            </a:r>
            <a:r>
              <a:rPr lang="en" sz="2000" i="1">
                <a:solidFill>
                  <a:schemeClr val="dk1"/>
                </a:solidFill>
              </a:rPr>
              <a:t>“Inasmuch as many have undertaken to compile an account of the things accomplished among us, 2 just as they were handed down to us by those who from the beginning were </a:t>
            </a:r>
            <a:r>
              <a:rPr lang="en" sz="2000" i="1" u="sng">
                <a:solidFill>
                  <a:schemeClr val="dk1"/>
                </a:solidFill>
              </a:rPr>
              <a:t>eyewitnesses and servants of the Word</a:t>
            </a:r>
            <a:r>
              <a:rPr lang="en" sz="2000" i="1">
                <a:solidFill>
                  <a:schemeClr val="dk1"/>
                </a:solidFill>
              </a:rPr>
              <a:t>,” </a:t>
            </a:r>
            <a:r>
              <a:rPr lang="en" sz="2000">
                <a:solidFill>
                  <a:srgbClr val="FFFF00"/>
                </a:solidFill>
              </a:rPr>
              <a:t> </a:t>
            </a:r>
            <a:r>
              <a:rPr lang="en" sz="2000" u="sng">
                <a:solidFill>
                  <a:srgbClr val="FFFF00"/>
                </a:solidFill>
              </a:rPr>
              <a:t>Lk.1:1-2</a:t>
            </a:r>
            <a:endParaRPr sz="2000" u="sng">
              <a:solidFill>
                <a:srgbClr val="FFFF00"/>
              </a:solidFill>
            </a:endParaRPr>
          </a:p>
          <a:p>
            <a:pPr marL="457200" lvl="0" indent="-355600" algn="l" rtl="0">
              <a:lnSpc>
                <a:spcPct val="80000"/>
              </a:lnSpc>
              <a:spcBef>
                <a:spcPts val="0"/>
              </a:spcBef>
              <a:spcAft>
                <a:spcPts val="0"/>
              </a:spcAft>
              <a:buClr>
                <a:srgbClr val="00FFFF"/>
              </a:buClr>
              <a:buSzPts val="2000"/>
              <a:buChar char="●"/>
            </a:pPr>
            <a:r>
              <a:rPr lang="en" sz="2000">
                <a:solidFill>
                  <a:srgbClr val="00FFFF"/>
                </a:solidFill>
              </a:rPr>
              <a:t>Eyewitness testimony has been used in every justice system on earth - still is!</a:t>
            </a:r>
            <a:endParaRPr sz="2000">
              <a:solidFill>
                <a:srgbClr val="00FFFF"/>
              </a:solidFill>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01"/>
        <p:cNvGrpSpPr/>
        <p:nvPr/>
      </p:nvGrpSpPr>
      <p:grpSpPr>
        <a:xfrm>
          <a:off x="0" y="0"/>
          <a:ext cx="0" cy="0"/>
          <a:chOff x="0" y="0"/>
          <a:chExt cx="0" cy="0"/>
        </a:xfrm>
      </p:grpSpPr>
      <p:sp>
        <p:nvSpPr>
          <p:cNvPr id="102" name="Google Shape;102;p21"/>
          <p:cNvSpPr txBox="1">
            <a:spLocks noGrp="1"/>
          </p:cNvSpPr>
          <p:nvPr>
            <p:ph type="ctrTitle"/>
          </p:nvPr>
        </p:nvSpPr>
        <p:spPr>
          <a:xfrm>
            <a:off x="0" y="0"/>
            <a:ext cx="9144000" cy="4947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sz="5000" b="1">
                <a:solidFill>
                  <a:srgbClr val="00FFFF"/>
                </a:solidFill>
              </a:rPr>
              <a:t>THE LIVES THEY LED</a:t>
            </a:r>
            <a:endParaRPr sz="5000" b="1">
              <a:solidFill>
                <a:srgbClr val="00FFFF"/>
              </a:solidFill>
            </a:endParaRPr>
          </a:p>
        </p:txBody>
      </p:sp>
      <p:sp>
        <p:nvSpPr>
          <p:cNvPr id="103" name="Google Shape;103;p21"/>
          <p:cNvSpPr txBox="1">
            <a:spLocks noGrp="1"/>
          </p:cNvSpPr>
          <p:nvPr>
            <p:ph type="subTitle" idx="1"/>
          </p:nvPr>
        </p:nvSpPr>
        <p:spPr>
          <a:xfrm>
            <a:off x="-178050" y="407525"/>
            <a:ext cx="9383700" cy="4736100"/>
          </a:xfrm>
          <a:prstGeom prst="rect">
            <a:avLst/>
          </a:prstGeom>
        </p:spPr>
        <p:txBody>
          <a:bodyPr spcFirstLastPara="1" wrap="square" lIns="91425" tIns="91425" rIns="91425" bIns="91425" anchor="t" anchorCtr="0">
            <a:noAutofit/>
          </a:bodyPr>
          <a:lstStyle/>
          <a:p>
            <a:pPr marL="457200" lvl="0" indent="-349250" algn="l" rtl="0">
              <a:lnSpc>
                <a:spcPct val="80000"/>
              </a:lnSpc>
              <a:spcBef>
                <a:spcPts val="0"/>
              </a:spcBef>
              <a:spcAft>
                <a:spcPts val="0"/>
              </a:spcAft>
              <a:buClr>
                <a:srgbClr val="FFFF00"/>
              </a:buClr>
              <a:buSzPts val="1900"/>
              <a:buChar char="●"/>
            </a:pPr>
            <a:r>
              <a:rPr lang="en" sz="1850" u="sng" dirty="0">
                <a:solidFill>
                  <a:srgbClr val="FFFF00"/>
                </a:solidFill>
              </a:rPr>
              <a:t>Heb.11:35-38</a:t>
            </a:r>
            <a:r>
              <a:rPr lang="en" sz="1850" dirty="0">
                <a:solidFill>
                  <a:srgbClr val="00FFFF"/>
                </a:solidFill>
              </a:rPr>
              <a:t> </a:t>
            </a:r>
            <a:r>
              <a:rPr lang="en" sz="1850" i="1" dirty="0">
                <a:solidFill>
                  <a:schemeClr val="dk1"/>
                </a:solidFill>
              </a:rPr>
              <a:t>“others were tortured, not accepting their release, so that they might obtain a better resurrection; 36 and others experienced mockings and scourgings, yes, also chains and imprisonment. 37 They were stoned, they were sawn in two, they were tempted, they were put to death with the sword; they went about in sheepskins, in goatskins, being destitute, afflicted, ill-treated 38 (men of whom the world was not worthy), wandering in deserts and mountains and caves and holes in the ground.”</a:t>
            </a:r>
            <a:endParaRPr sz="1850" i="1" dirty="0">
              <a:solidFill>
                <a:schemeClr val="dk1"/>
              </a:solidFill>
            </a:endParaRPr>
          </a:p>
          <a:p>
            <a:pPr marL="457200" lvl="0" indent="-349250" algn="l" rtl="0">
              <a:lnSpc>
                <a:spcPct val="80000"/>
              </a:lnSpc>
              <a:spcBef>
                <a:spcPts val="0"/>
              </a:spcBef>
              <a:spcAft>
                <a:spcPts val="0"/>
              </a:spcAft>
              <a:buClr>
                <a:srgbClr val="FFFF00"/>
              </a:buClr>
              <a:buSzPts val="1900"/>
              <a:buChar char="●"/>
            </a:pPr>
            <a:r>
              <a:rPr lang="en" sz="1850" dirty="0">
                <a:solidFill>
                  <a:srgbClr val="FFFF00"/>
                </a:solidFill>
              </a:rPr>
              <a:t>The sufferings and deaths of God’s faithful prophets in the Old Testament - like those hunted and killed by King Ahab, or Jeremiah’s mistreatment. The deaths of prophets and apostles in the New Testament - John the baptist, Stephen, James the brother of John, and of course Jesus Himself.</a:t>
            </a:r>
            <a:endParaRPr sz="1850" dirty="0">
              <a:solidFill>
                <a:srgbClr val="FFFF00"/>
              </a:solidFill>
            </a:endParaRPr>
          </a:p>
          <a:p>
            <a:pPr marL="457200" lvl="0" indent="-349250" algn="l" rtl="0">
              <a:lnSpc>
                <a:spcPct val="80000"/>
              </a:lnSpc>
              <a:spcBef>
                <a:spcPts val="0"/>
              </a:spcBef>
              <a:spcAft>
                <a:spcPts val="0"/>
              </a:spcAft>
              <a:buClr>
                <a:srgbClr val="00FFFF"/>
              </a:buClr>
              <a:buSzPts val="1900"/>
              <a:buChar char="●"/>
            </a:pPr>
            <a:r>
              <a:rPr lang="en" sz="1850" dirty="0">
                <a:solidFill>
                  <a:srgbClr val="00FFFF"/>
                </a:solidFill>
              </a:rPr>
              <a:t>The arrests, executions and banishment of other apostles, prophesied in scripture and also backed up by independent historians - Peter, Paul, John, and all the other apostles.  The impoverished lives these men led, and/or the promising careers they abandoned.  </a:t>
            </a:r>
            <a:r>
              <a:rPr lang="en" sz="1850" u="sng" dirty="0">
                <a:solidFill>
                  <a:srgbClr val="FFFF00"/>
                </a:solidFill>
              </a:rPr>
              <a:t>1 Cor.4:11-13</a:t>
            </a:r>
            <a:r>
              <a:rPr lang="en" sz="1850" dirty="0">
                <a:solidFill>
                  <a:srgbClr val="00FFFF"/>
                </a:solidFill>
              </a:rPr>
              <a:t> </a:t>
            </a:r>
            <a:r>
              <a:rPr lang="en" sz="1850" i="1" dirty="0">
                <a:solidFill>
                  <a:schemeClr val="dk1"/>
                </a:solidFill>
              </a:rPr>
              <a:t>“To this present hour we are both hungry and thirsty, and are poorly clothed, and are roughly treated, and are homeless; 12 and we toil, working with our own hands; when we are reviled, we bless; when we are persecuted, we endure; 13 when we are slandered, we try to conciliate; we have become as the scum of the world, the dregs of all things, even until now.”</a:t>
            </a:r>
            <a:endParaRPr sz="1850" i="1" dirty="0">
              <a:solidFill>
                <a:schemeClr val="dk1"/>
              </a:solidFill>
            </a:endParaRPr>
          </a:p>
          <a:p>
            <a:pPr marL="457200" lvl="0" indent="-349250" algn="l" rtl="0">
              <a:lnSpc>
                <a:spcPct val="80000"/>
              </a:lnSpc>
              <a:spcBef>
                <a:spcPts val="0"/>
              </a:spcBef>
              <a:spcAft>
                <a:spcPts val="0"/>
              </a:spcAft>
              <a:buClr>
                <a:srgbClr val="FFFF00"/>
              </a:buClr>
              <a:buSzPts val="1900"/>
              <a:buChar char="●"/>
            </a:pPr>
            <a:r>
              <a:rPr lang="en" sz="1850" dirty="0">
                <a:solidFill>
                  <a:srgbClr val="FFFF00"/>
                </a:solidFill>
              </a:rPr>
              <a:t>Would DOZENS of “con-men” and liars ALL suffer in this way?  No recantations?</a:t>
            </a:r>
            <a:endParaRPr sz="1850" dirty="0">
              <a:solidFill>
                <a:srgbClr val="FFFF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0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Simple Dark">
  <a:themeElements>
    <a:clrScheme name="Simple Dark">
      <a:dk1>
        <a:srgbClr val="FFFFFF"/>
      </a:dk1>
      <a:lt1>
        <a:srgbClr val="212121"/>
      </a:lt1>
      <a:dk2>
        <a:srgbClr val="303030"/>
      </a:dk2>
      <a:lt2>
        <a:srgbClr val="ADADAD"/>
      </a:lt2>
      <a:accent1>
        <a:srgbClr val="009688"/>
      </a:accent1>
      <a:accent2>
        <a:srgbClr val="EEEEEE"/>
      </a:accent2>
      <a:accent3>
        <a:srgbClr val="78909C"/>
      </a:accent3>
      <a:accent4>
        <a:srgbClr val="FFAB40"/>
      </a:accent4>
      <a:accent5>
        <a:srgbClr val="4DD0E1"/>
      </a:accent5>
      <a:accent6>
        <a:srgbClr val="EEFF41"/>
      </a:accent6>
      <a:hlink>
        <a:srgbClr val="4DD0E1"/>
      </a:hlink>
      <a:folHlink>
        <a:srgbClr val="4DD0E1"/>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3535</Words>
  <Application>Microsoft Office PowerPoint</Application>
  <PresentationFormat>On-screen Show (16:9)</PresentationFormat>
  <Paragraphs>96</Paragraphs>
  <Slides>13</Slides>
  <Notes>13</Notes>
  <HiddenSlides>0</HiddenSlides>
  <MMClips>0</MMClips>
  <ScaleCrop>false</ScaleCrop>
  <HeadingPairs>
    <vt:vector size="6" baseType="variant">
      <vt:variant>
        <vt:lpstr>Fonts Used</vt:lpstr>
      </vt:variant>
      <vt:variant>
        <vt:i4>1</vt:i4>
      </vt:variant>
      <vt:variant>
        <vt:lpstr>Theme</vt:lpstr>
      </vt:variant>
      <vt:variant>
        <vt:i4>1</vt:i4>
      </vt:variant>
      <vt:variant>
        <vt:lpstr>Slide Titles</vt:lpstr>
      </vt:variant>
      <vt:variant>
        <vt:i4>13</vt:i4>
      </vt:variant>
    </vt:vector>
  </HeadingPairs>
  <TitlesOfParts>
    <vt:vector size="15" baseType="lpstr">
      <vt:lpstr>Arial</vt:lpstr>
      <vt:lpstr>Simple Dark</vt:lpstr>
      <vt:lpstr>WHY I BELIEVE THE BIBLE IS THE WORD OF GOD - AND WHY YOU SHOULD TOO!</vt:lpstr>
      <vt:lpstr>WRONG reasons to believe!</vt:lpstr>
      <vt:lpstr>FULFILLED PROPHECY</vt:lpstr>
      <vt:lpstr>BEST “ORIGINS” ACCOUNT</vt:lpstr>
      <vt:lpstr>HISTORY / ARCHAEOLOGY</vt:lpstr>
      <vt:lpstr>ANCIENT MANUSCRIPTS</vt:lpstr>
      <vt:lpstr>TIME SPAN AND WRITERS</vt:lpstr>
      <vt:lpstr>EYEWITNESS TESTIMONY</vt:lpstr>
      <vt:lpstr>THE LIVES THEY LED</vt:lpstr>
      <vt:lpstr>UNDISPUTED MIRACLES</vt:lpstr>
      <vt:lpstr>PERSONAL OBSERVATION</vt:lpstr>
      <vt:lpstr>IT IS COMPELLING TO ME!</vt:lpstr>
      <vt:lpstr>I CAN’T PROVE IT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Eric Bridge</dc:creator>
  <cp:lastModifiedBy>Eric Bridge</cp:lastModifiedBy>
  <cp:revision>1</cp:revision>
  <dcterms:modified xsi:type="dcterms:W3CDTF">2026-02-15T05:32:32Z</dcterms:modified>
</cp:coreProperties>
</file>