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11"/>
  </p:notesMasterIdLst>
  <p:sldIdLst>
    <p:sldId id="256" r:id="rId2"/>
    <p:sldId id="257" r:id="rId3"/>
    <p:sldId id="258" r:id="rId4"/>
    <p:sldId id="259" r:id="rId5"/>
    <p:sldId id="260" r:id="rId6"/>
    <p:sldId id="261" r:id="rId7"/>
    <p:sldId id="262" r:id="rId8"/>
    <p:sldId id="263" r:id="rId9"/>
    <p:sldId id="264" r:id="rId10"/>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99" d="100"/>
          <a:sy n="199" d="100"/>
        </p:scale>
        <p:origin x="3222" y="468"/>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notes"/>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6"/>
        <p:cNvGrpSpPr/>
        <p:nvPr/>
      </p:nvGrpSpPr>
      <p:grpSpPr>
        <a:xfrm>
          <a:off x="0" y="0"/>
          <a:ext cx="0" cy="0"/>
          <a:chOff x="0" y="0"/>
          <a:chExt cx="0" cy="0"/>
        </a:xfrm>
      </p:grpSpPr>
      <p:sp>
        <p:nvSpPr>
          <p:cNvPr id="57" name="Google Shape;57;g3840d0bb219_0_4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8" name="Google Shape;58;g3840d0bb219_0_4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2"/>
        <p:cNvGrpSpPr/>
        <p:nvPr/>
      </p:nvGrpSpPr>
      <p:grpSpPr>
        <a:xfrm>
          <a:off x="0" y="0"/>
          <a:ext cx="0" cy="0"/>
          <a:chOff x="0" y="0"/>
          <a:chExt cx="0" cy="0"/>
        </a:xfrm>
      </p:grpSpPr>
      <p:sp>
        <p:nvSpPr>
          <p:cNvPr id="63" name="Google Shape;63;g3840d0bb219_0_5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4" name="Google Shape;64;g3840d0bb219_0_5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
        <p:cNvGrpSpPr/>
        <p:nvPr/>
      </p:nvGrpSpPr>
      <p:grpSpPr>
        <a:xfrm>
          <a:off x="0" y="0"/>
          <a:ext cx="0" cy="0"/>
          <a:chOff x="0" y="0"/>
          <a:chExt cx="0" cy="0"/>
        </a:xfrm>
      </p:grpSpPr>
      <p:sp>
        <p:nvSpPr>
          <p:cNvPr id="69" name="Google Shape;69;g3840d0bb219_0_5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0" name="Google Shape;70;g3840d0bb219_0_5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4"/>
        <p:cNvGrpSpPr/>
        <p:nvPr/>
      </p:nvGrpSpPr>
      <p:grpSpPr>
        <a:xfrm>
          <a:off x="0" y="0"/>
          <a:ext cx="0" cy="0"/>
          <a:chOff x="0" y="0"/>
          <a:chExt cx="0" cy="0"/>
        </a:xfrm>
      </p:grpSpPr>
      <p:sp>
        <p:nvSpPr>
          <p:cNvPr id="75" name="Google Shape;75;g3840d0bb219_0_6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6" name="Google Shape;76;g3840d0bb219_0_6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g3840d0bb219_0_6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2" name="Google Shape;82;g3840d0bb219_0_6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g3840d0bb219_0_7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8" name="Google Shape;88;g3840d0bb219_0_7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2"/>
        <p:cNvGrpSpPr/>
        <p:nvPr/>
      </p:nvGrpSpPr>
      <p:grpSpPr>
        <a:xfrm>
          <a:off x="0" y="0"/>
          <a:ext cx="0" cy="0"/>
          <a:chOff x="0" y="0"/>
          <a:chExt cx="0" cy="0"/>
        </a:xfrm>
      </p:grpSpPr>
      <p:sp>
        <p:nvSpPr>
          <p:cNvPr id="93" name="Google Shape;93;g3840d0bb219_0_7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4" name="Google Shape;94;g3840d0bb219_0_7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8"/>
        <p:cNvGrpSpPr/>
        <p:nvPr/>
      </p:nvGrpSpPr>
      <p:grpSpPr>
        <a:xfrm>
          <a:off x="0" y="0"/>
          <a:ext cx="0" cy="0"/>
          <a:chOff x="0" y="0"/>
          <a:chExt cx="0" cy="0"/>
        </a:xfrm>
      </p:grpSpPr>
      <p:sp>
        <p:nvSpPr>
          <p:cNvPr id="99" name="Google Shape;99;g3840d0bb219_0_8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0" name="Google Shape;100;g3840d0bb219_0_8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25"/>
            <a:ext cx="4572000" cy="5143500"/>
          </a:xfrm>
          <a:prstGeom prst="rect">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200"/>
            <a:ext cx="3837000" cy="36951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Clr>
                <a:schemeClr val="dk1"/>
              </a:buClr>
              <a:buSzPts val="1800"/>
              <a:buChar char="●"/>
              <a:defRPr>
                <a:solidFill>
                  <a:schemeClr val="dk1"/>
                </a:solidFill>
              </a:defRPr>
            </a:lvl1pPr>
            <a:lvl2pPr marL="914400" lvl="1" indent="-317500">
              <a:spcBef>
                <a:spcPts val="0"/>
              </a:spcBef>
              <a:spcAft>
                <a:spcPts val="0"/>
              </a:spcAft>
              <a:buClr>
                <a:schemeClr val="dk1"/>
              </a:buClr>
              <a:buSzPts val="1400"/>
              <a:buChar char="○"/>
              <a:defRPr>
                <a:solidFill>
                  <a:schemeClr val="dk1"/>
                </a:solidFill>
              </a:defRPr>
            </a:lvl2pPr>
            <a:lvl3pPr marL="1371600" lvl="2" indent="-317500">
              <a:spcBef>
                <a:spcPts val="0"/>
              </a:spcBef>
              <a:spcAft>
                <a:spcPts val="0"/>
              </a:spcAft>
              <a:buClr>
                <a:schemeClr val="dk1"/>
              </a:buClr>
              <a:buSzPts val="1400"/>
              <a:buChar char="■"/>
              <a:defRPr>
                <a:solidFill>
                  <a:schemeClr val="dk1"/>
                </a:solidFill>
              </a:defRPr>
            </a:lvl3pPr>
            <a:lvl4pPr marL="1828800" lvl="3" indent="-317500">
              <a:spcBef>
                <a:spcPts val="0"/>
              </a:spcBef>
              <a:spcAft>
                <a:spcPts val="0"/>
              </a:spcAft>
              <a:buClr>
                <a:schemeClr val="dk1"/>
              </a:buClr>
              <a:buSzPts val="1400"/>
              <a:buChar char="●"/>
              <a:defRPr>
                <a:solidFill>
                  <a:schemeClr val="dk1"/>
                </a:solidFill>
              </a:defRPr>
            </a:lvl4pPr>
            <a:lvl5pPr marL="2286000" lvl="4" indent="-317500">
              <a:spcBef>
                <a:spcPts val="0"/>
              </a:spcBef>
              <a:spcAft>
                <a:spcPts val="0"/>
              </a:spcAft>
              <a:buClr>
                <a:schemeClr val="dk1"/>
              </a:buClr>
              <a:buSzPts val="1400"/>
              <a:buChar char="○"/>
              <a:defRPr>
                <a:solidFill>
                  <a:schemeClr val="dk1"/>
                </a:solidFill>
              </a:defRPr>
            </a:lvl5pPr>
            <a:lvl6pPr marL="2743200" lvl="5" indent="-317500">
              <a:spcBef>
                <a:spcPts val="0"/>
              </a:spcBef>
              <a:spcAft>
                <a:spcPts val="0"/>
              </a:spcAft>
              <a:buClr>
                <a:schemeClr val="dk1"/>
              </a:buClr>
              <a:buSzPts val="1400"/>
              <a:buChar char="■"/>
              <a:defRPr>
                <a:solidFill>
                  <a:schemeClr val="dk1"/>
                </a:solidFill>
              </a:defRPr>
            </a:lvl6pPr>
            <a:lvl7pPr marL="3200400" lvl="6" indent="-317500">
              <a:spcBef>
                <a:spcPts val="0"/>
              </a:spcBef>
              <a:spcAft>
                <a:spcPts val="0"/>
              </a:spcAft>
              <a:buClr>
                <a:schemeClr val="dk1"/>
              </a:buClr>
              <a:buSzPts val="1400"/>
              <a:buChar char="●"/>
              <a:defRPr>
                <a:solidFill>
                  <a:schemeClr val="dk1"/>
                </a:solidFill>
              </a:defRPr>
            </a:lvl7pPr>
            <a:lvl8pPr marL="3657600" lvl="7" indent="-317500">
              <a:spcBef>
                <a:spcPts val="0"/>
              </a:spcBef>
              <a:spcAft>
                <a:spcPts val="0"/>
              </a:spcAft>
              <a:buClr>
                <a:schemeClr val="dk1"/>
              </a:buClr>
              <a:buSzPts val="1400"/>
              <a:buChar char="○"/>
              <a:defRPr>
                <a:solidFill>
                  <a:schemeClr val="dk1"/>
                </a:solidFill>
              </a:defRPr>
            </a:lvl8pPr>
            <a:lvl9pPr marL="4114800" lvl="8" indent="-317500">
              <a:spcBef>
                <a:spcPts val="0"/>
              </a:spcBef>
              <a:spcAft>
                <a:spcPts val="0"/>
              </a:spcAft>
              <a:buClr>
                <a:schemeClr val="dk1"/>
              </a:buClr>
              <a:buSzPts val="1400"/>
              <a:buChar char="■"/>
              <a:defRPr>
                <a:solidFill>
                  <a:schemeClr val="dk1"/>
                </a:solidFill>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dark-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lt2"/>
              </a:buClr>
              <a:buSzPts val="1800"/>
              <a:buChar char="●"/>
              <a:defRPr sz="1800">
                <a:solidFill>
                  <a:schemeClr val="lt2"/>
                </a:solidFill>
              </a:defRPr>
            </a:lvl1pPr>
            <a:lvl2pPr marL="914400" lvl="1" indent="-317500">
              <a:lnSpc>
                <a:spcPct val="115000"/>
              </a:lnSpc>
              <a:spcBef>
                <a:spcPts val="0"/>
              </a:spcBef>
              <a:spcAft>
                <a:spcPts val="0"/>
              </a:spcAft>
              <a:buClr>
                <a:schemeClr val="lt2"/>
              </a:buClr>
              <a:buSzPts val="1400"/>
              <a:buChar char="○"/>
              <a:defRPr>
                <a:solidFill>
                  <a:schemeClr val="lt2"/>
                </a:solidFill>
              </a:defRPr>
            </a:lvl2pPr>
            <a:lvl3pPr marL="1371600" lvl="2" indent="-317500">
              <a:lnSpc>
                <a:spcPct val="115000"/>
              </a:lnSpc>
              <a:spcBef>
                <a:spcPts val="0"/>
              </a:spcBef>
              <a:spcAft>
                <a:spcPts val="0"/>
              </a:spcAft>
              <a:buClr>
                <a:schemeClr val="lt2"/>
              </a:buClr>
              <a:buSzPts val="1400"/>
              <a:buChar char="■"/>
              <a:defRPr>
                <a:solidFill>
                  <a:schemeClr val="lt2"/>
                </a:solidFill>
              </a:defRPr>
            </a:lvl3pPr>
            <a:lvl4pPr marL="1828800" lvl="3" indent="-317500">
              <a:lnSpc>
                <a:spcPct val="115000"/>
              </a:lnSpc>
              <a:spcBef>
                <a:spcPts val="0"/>
              </a:spcBef>
              <a:spcAft>
                <a:spcPts val="0"/>
              </a:spcAft>
              <a:buClr>
                <a:schemeClr val="lt2"/>
              </a:buClr>
              <a:buSzPts val="1400"/>
              <a:buChar char="●"/>
              <a:defRPr>
                <a:solidFill>
                  <a:schemeClr val="lt2"/>
                </a:solidFill>
              </a:defRPr>
            </a:lvl4pPr>
            <a:lvl5pPr marL="2286000" lvl="4" indent="-317500">
              <a:lnSpc>
                <a:spcPct val="115000"/>
              </a:lnSpc>
              <a:spcBef>
                <a:spcPts val="0"/>
              </a:spcBef>
              <a:spcAft>
                <a:spcPts val="0"/>
              </a:spcAft>
              <a:buClr>
                <a:schemeClr val="lt2"/>
              </a:buClr>
              <a:buSzPts val="1400"/>
              <a:buChar char="○"/>
              <a:defRPr>
                <a:solidFill>
                  <a:schemeClr val="lt2"/>
                </a:solidFill>
              </a:defRPr>
            </a:lvl5pPr>
            <a:lvl6pPr marL="2743200" lvl="5" indent="-317500">
              <a:lnSpc>
                <a:spcPct val="115000"/>
              </a:lnSpc>
              <a:spcBef>
                <a:spcPts val="0"/>
              </a:spcBef>
              <a:spcAft>
                <a:spcPts val="0"/>
              </a:spcAft>
              <a:buClr>
                <a:schemeClr val="lt2"/>
              </a:buClr>
              <a:buSzPts val="1400"/>
              <a:buChar char="■"/>
              <a:defRPr>
                <a:solidFill>
                  <a:schemeClr val="lt2"/>
                </a:solidFill>
              </a:defRPr>
            </a:lvl6pPr>
            <a:lvl7pPr marL="3200400" lvl="6" indent="-317500">
              <a:lnSpc>
                <a:spcPct val="115000"/>
              </a:lnSpc>
              <a:spcBef>
                <a:spcPts val="0"/>
              </a:spcBef>
              <a:spcAft>
                <a:spcPts val="0"/>
              </a:spcAft>
              <a:buClr>
                <a:schemeClr val="lt2"/>
              </a:buClr>
              <a:buSzPts val="1400"/>
              <a:buChar char="●"/>
              <a:defRPr>
                <a:solidFill>
                  <a:schemeClr val="lt2"/>
                </a:solidFill>
              </a:defRPr>
            </a:lvl7pPr>
            <a:lvl8pPr marL="3657600" lvl="7" indent="-317500">
              <a:lnSpc>
                <a:spcPct val="115000"/>
              </a:lnSpc>
              <a:spcBef>
                <a:spcPts val="0"/>
              </a:spcBef>
              <a:spcAft>
                <a:spcPts val="0"/>
              </a:spcAft>
              <a:buClr>
                <a:schemeClr val="lt2"/>
              </a:buClr>
              <a:buSzPts val="1400"/>
              <a:buChar char="○"/>
              <a:defRPr>
                <a:solidFill>
                  <a:schemeClr val="lt2"/>
                </a:solidFill>
              </a:defRPr>
            </a:lvl8pPr>
            <a:lvl9pPr marL="4114800" lvl="8" indent="-317500">
              <a:lnSpc>
                <a:spcPct val="115000"/>
              </a:lnSpc>
              <a:spcBef>
                <a:spcPts val="0"/>
              </a:spcBef>
              <a:spcAft>
                <a:spcPts val="0"/>
              </a:spcAft>
              <a:buClr>
                <a:schemeClr val="lt2"/>
              </a:buClr>
              <a:buSzPts val="1400"/>
              <a:buChar char="■"/>
              <a:defRPr>
                <a:solidFill>
                  <a:schemeClr val="lt2"/>
                </a:solidFil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lt2"/>
                </a:solidFill>
              </a:defRPr>
            </a:lvl1pPr>
            <a:lvl2pPr lvl="1" algn="r">
              <a:buNone/>
              <a:defRPr sz="1000">
                <a:solidFill>
                  <a:schemeClr val="lt2"/>
                </a:solidFill>
              </a:defRPr>
            </a:lvl2pPr>
            <a:lvl3pPr lvl="2" algn="r">
              <a:buNone/>
              <a:defRPr sz="1000">
                <a:solidFill>
                  <a:schemeClr val="lt2"/>
                </a:solidFill>
              </a:defRPr>
            </a:lvl3pPr>
            <a:lvl4pPr lvl="3" algn="r">
              <a:buNone/>
              <a:defRPr sz="1000">
                <a:solidFill>
                  <a:schemeClr val="lt2"/>
                </a:solidFill>
              </a:defRPr>
            </a:lvl4pPr>
            <a:lvl5pPr lvl="4" algn="r">
              <a:buNone/>
              <a:defRPr sz="1000">
                <a:solidFill>
                  <a:schemeClr val="lt2"/>
                </a:solidFill>
              </a:defRPr>
            </a:lvl5pPr>
            <a:lvl6pPr lvl="5" algn="r">
              <a:buNone/>
              <a:defRPr sz="1000">
                <a:solidFill>
                  <a:schemeClr val="lt2"/>
                </a:solidFill>
              </a:defRPr>
            </a:lvl6pPr>
            <a:lvl7pPr lvl="6" algn="r">
              <a:buNone/>
              <a:defRPr sz="1000">
                <a:solidFill>
                  <a:schemeClr val="lt2"/>
                </a:solidFill>
              </a:defRPr>
            </a:lvl7pPr>
            <a:lvl8pPr lvl="7" algn="r">
              <a:buNone/>
              <a:defRPr sz="1000">
                <a:solidFill>
                  <a:schemeClr val="lt2"/>
                </a:solidFill>
              </a:defRPr>
            </a:lvl8pPr>
            <a:lvl9pPr lvl="8" algn="r">
              <a:buNone/>
              <a:defRPr sz="1000">
                <a:solidFill>
                  <a:schemeClr val="lt2"/>
                </a:solidFill>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54" name="Google Shape;54;p13"/>
          <p:cNvSpPr txBox="1">
            <a:spLocks noGrp="1"/>
          </p:cNvSpPr>
          <p:nvPr>
            <p:ph type="ctrTitle"/>
          </p:nvPr>
        </p:nvSpPr>
        <p:spPr>
          <a:xfrm>
            <a:off x="0" y="0"/>
            <a:ext cx="9144000" cy="6198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6000" b="1">
                <a:solidFill>
                  <a:srgbClr val="00FFFF"/>
                </a:solidFill>
              </a:rPr>
              <a:t>WHEN GOD REPENTS</a:t>
            </a:r>
            <a:endParaRPr sz="6000" b="1">
              <a:solidFill>
                <a:srgbClr val="00FFFF"/>
              </a:solidFill>
            </a:endParaRPr>
          </a:p>
        </p:txBody>
      </p:sp>
      <p:sp>
        <p:nvSpPr>
          <p:cNvPr id="55" name="Google Shape;55;p13"/>
          <p:cNvSpPr txBox="1">
            <a:spLocks noGrp="1"/>
          </p:cNvSpPr>
          <p:nvPr>
            <p:ph type="subTitle" idx="1"/>
          </p:nvPr>
        </p:nvSpPr>
        <p:spPr>
          <a:xfrm>
            <a:off x="-59550" y="619800"/>
            <a:ext cx="9285300" cy="4523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sz="2400" u="sng">
                <a:solidFill>
                  <a:srgbClr val="FFFF00"/>
                </a:solidFill>
              </a:rPr>
              <a:t>Amos 7:1-6</a:t>
            </a:r>
            <a:r>
              <a:rPr lang="en" sz="2400"/>
              <a:t> </a:t>
            </a:r>
            <a:r>
              <a:rPr lang="en" sz="2400">
                <a:solidFill>
                  <a:srgbClr val="00FFFF"/>
                </a:solidFill>
              </a:rPr>
              <a:t>(KJV) </a:t>
            </a:r>
            <a:r>
              <a:rPr lang="en" sz="2400" i="1">
                <a:solidFill>
                  <a:schemeClr val="dk1"/>
                </a:solidFill>
              </a:rPr>
              <a:t>“Thus hath the Lord God shewed unto me; and, behold, he formed grasshoppers in the beginning of the shooting up of the latter growth; and, lo, it was the latter growth after the king's mowings. 2 And it came to pass, that when they had made an end of eating the grass of the land, then I said, </a:t>
            </a:r>
            <a:r>
              <a:rPr lang="en" sz="2400" i="1" u="sng">
                <a:solidFill>
                  <a:srgbClr val="FFFF00"/>
                </a:solidFill>
              </a:rPr>
              <a:t>O Lord God, forgive, I beseech thee</a:t>
            </a:r>
            <a:r>
              <a:rPr lang="en" sz="2400" i="1">
                <a:solidFill>
                  <a:schemeClr val="dk1"/>
                </a:solidFill>
              </a:rPr>
              <a:t>: by whom shall Jacob arise? for he is small. 3 </a:t>
            </a:r>
            <a:r>
              <a:rPr lang="en" sz="2400" i="1" u="sng">
                <a:solidFill>
                  <a:srgbClr val="00FFFF"/>
                </a:solidFill>
              </a:rPr>
              <a:t>The Lord repented for this: ‘It shall not be’, saith the Lord</a:t>
            </a:r>
            <a:r>
              <a:rPr lang="en" sz="2400" i="1">
                <a:solidFill>
                  <a:schemeClr val="dk1"/>
                </a:solidFill>
              </a:rPr>
              <a:t>. 4 Thus hath the Lord God shewed unto me: and, behold, the Lord God called to contend by fire, and it devoured the great deep, and did eat up a part. 5 Then said I, </a:t>
            </a:r>
            <a:r>
              <a:rPr lang="en" sz="2400" i="1" u="sng">
                <a:solidFill>
                  <a:srgbClr val="FFFF00"/>
                </a:solidFill>
              </a:rPr>
              <a:t>O Lord God, cease, I beseech thee</a:t>
            </a:r>
            <a:r>
              <a:rPr lang="en" sz="2400" i="1">
                <a:solidFill>
                  <a:schemeClr val="dk1"/>
                </a:solidFill>
              </a:rPr>
              <a:t>: by whom shall Jacob arise? for he is small. 6 </a:t>
            </a:r>
            <a:r>
              <a:rPr lang="en" sz="2400" i="1" u="sng">
                <a:solidFill>
                  <a:srgbClr val="00FFFF"/>
                </a:solidFill>
              </a:rPr>
              <a:t>The Lord repented for this: ‘This also shall not be’, saith the Lord God</a:t>
            </a:r>
            <a:r>
              <a:rPr lang="en" sz="2400" i="1">
                <a:solidFill>
                  <a:schemeClr val="dk1"/>
                </a:solidFill>
              </a:rPr>
              <a:t>.”</a:t>
            </a:r>
            <a:endParaRPr sz="2400" i="1">
              <a:solidFill>
                <a:schemeClr val="dk1"/>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59"/>
        <p:cNvGrpSpPr/>
        <p:nvPr/>
      </p:nvGrpSpPr>
      <p:grpSpPr>
        <a:xfrm>
          <a:off x="0" y="0"/>
          <a:ext cx="0" cy="0"/>
          <a:chOff x="0" y="0"/>
          <a:chExt cx="0" cy="0"/>
        </a:xfrm>
      </p:grpSpPr>
      <p:sp>
        <p:nvSpPr>
          <p:cNvPr id="60" name="Google Shape;60;p14"/>
          <p:cNvSpPr txBox="1">
            <a:spLocks noGrp="1"/>
          </p:cNvSpPr>
          <p:nvPr>
            <p:ph type="ctrTitle"/>
          </p:nvPr>
        </p:nvSpPr>
        <p:spPr>
          <a:xfrm>
            <a:off x="-141300" y="0"/>
            <a:ext cx="9367200" cy="6198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4900" b="1">
                <a:solidFill>
                  <a:srgbClr val="00FFFF"/>
                </a:solidFill>
              </a:rPr>
              <a:t>DOES GOD REALLY REPENT?</a:t>
            </a:r>
            <a:endParaRPr sz="4900" b="1">
              <a:solidFill>
                <a:srgbClr val="00FFFF"/>
              </a:solidFill>
            </a:endParaRPr>
          </a:p>
        </p:txBody>
      </p:sp>
      <p:sp>
        <p:nvSpPr>
          <p:cNvPr id="61" name="Google Shape;61;p14"/>
          <p:cNvSpPr txBox="1">
            <a:spLocks noGrp="1"/>
          </p:cNvSpPr>
          <p:nvPr>
            <p:ph type="subTitle" idx="1"/>
          </p:nvPr>
        </p:nvSpPr>
        <p:spPr>
          <a:xfrm>
            <a:off x="-141300" y="441250"/>
            <a:ext cx="9367200" cy="4702200"/>
          </a:xfrm>
          <a:prstGeom prst="rect">
            <a:avLst/>
          </a:prstGeom>
        </p:spPr>
        <p:txBody>
          <a:bodyPr spcFirstLastPara="1" wrap="square" lIns="91425" tIns="91425" rIns="91425" bIns="91425" anchor="t" anchorCtr="0">
            <a:noAutofit/>
          </a:bodyPr>
          <a:lstStyle/>
          <a:p>
            <a:pPr marL="457200" lvl="0" indent="-368300" algn="l" rtl="0">
              <a:spcBef>
                <a:spcPts val="0"/>
              </a:spcBef>
              <a:spcAft>
                <a:spcPts val="0"/>
              </a:spcAft>
              <a:buClr>
                <a:srgbClr val="FFFF00"/>
              </a:buClr>
              <a:buSzPts val="2200"/>
              <a:buChar char="●"/>
            </a:pPr>
            <a:r>
              <a:rPr lang="en" sz="2200" dirty="0">
                <a:solidFill>
                  <a:srgbClr val="FFFF00"/>
                </a:solidFill>
              </a:rPr>
              <a:t>He definitely DOES, as we just read, but we need to remember what “repent” really means.  At its heart is “a change of mind/purpose”.</a:t>
            </a:r>
            <a:endParaRPr sz="2200" dirty="0">
              <a:solidFill>
                <a:srgbClr val="FFFF00"/>
              </a:solidFill>
            </a:endParaRPr>
          </a:p>
          <a:p>
            <a:pPr marL="457200" lvl="0" indent="-368300" algn="l" rtl="0">
              <a:spcBef>
                <a:spcPts val="0"/>
              </a:spcBef>
              <a:spcAft>
                <a:spcPts val="0"/>
              </a:spcAft>
              <a:buClr>
                <a:schemeClr val="dk1"/>
              </a:buClr>
              <a:buSzPts val="2200"/>
              <a:buChar char="●"/>
            </a:pPr>
            <a:r>
              <a:rPr lang="en" sz="2200" dirty="0">
                <a:solidFill>
                  <a:schemeClr val="dk1"/>
                </a:solidFill>
              </a:rPr>
              <a:t>Hebrew word </a:t>
            </a:r>
            <a:r>
              <a:rPr lang="en" sz="2200" u="sng" dirty="0">
                <a:solidFill>
                  <a:schemeClr val="dk1"/>
                </a:solidFill>
              </a:rPr>
              <a:t>Teshuvah</a:t>
            </a:r>
            <a:r>
              <a:rPr lang="en" sz="2200" dirty="0">
                <a:solidFill>
                  <a:schemeClr val="dk1"/>
                </a:solidFill>
              </a:rPr>
              <a:t> - “to turn (back)”.  Usually used for a human being repenting of their sins, but not always.</a:t>
            </a:r>
            <a:endParaRPr sz="2200" dirty="0">
              <a:solidFill>
                <a:schemeClr val="dk1"/>
              </a:solidFill>
            </a:endParaRPr>
          </a:p>
          <a:p>
            <a:pPr marL="457200" lvl="0" indent="-368300" algn="l" rtl="0">
              <a:spcBef>
                <a:spcPts val="0"/>
              </a:spcBef>
              <a:spcAft>
                <a:spcPts val="0"/>
              </a:spcAft>
              <a:buClr>
                <a:srgbClr val="00FFFF"/>
              </a:buClr>
              <a:buSzPts val="2200"/>
              <a:buChar char="●"/>
            </a:pPr>
            <a:r>
              <a:rPr lang="en" sz="2200" dirty="0">
                <a:solidFill>
                  <a:srgbClr val="00FFFF"/>
                </a:solidFill>
              </a:rPr>
              <a:t>But also the Hebrew word </a:t>
            </a:r>
            <a:r>
              <a:rPr lang="en" sz="2200" u="sng" dirty="0">
                <a:solidFill>
                  <a:srgbClr val="00FFFF"/>
                </a:solidFill>
              </a:rPr>
              <a:t>Nacham</a:t>
            </a:r>
            <a:r>
              <a:rPr lang="en" sz="2200" dirty="0">
                <a:solidFill>
                  <a:srgbClr val="00FFFF"/>
                </a:solidFill>
              </a:rPr>
              <a:t> - “to express regret, to pity, to have compassion, to change one’s mind”.  Can, and does, God change His mind? We rightly believe in a God that cannot lie</a:t>
            </a:r>
            <a:r>
              <a:rPr lang="en" sz="2200" dirty="0">
                <a:solidFill>
                  <a:schemeClr val="dk1"/>
                </a:solidFill>
              </a:rPr>
              <a:t> </a:t>
            </a:r>
            <a:r>
              <a:rPr lang="en" sz="2200" dirty="0">
                <a:solidFill>
                  <a:srgbClr val="FFFF00"/>
                </a:solidFill>
              </a:rPr>
              <a:t>(</a:t>
            </a:r>
            <a:r>
              <a:rPr lang="en" sz="2200" u="sng" dirty="0">
                <a:solidFill>
                  <a:srgbClr val="FFFF00"/>
                </a:solidFill>
              </a:rPr>
              <a:t>Tt.1:2</a:t>
            </a:r>
            <a:r>
              <a:rPr lang="en" sz="2200" dirty="0">
                <a:solidFill>
                  <a:srgbClr val="FFFF00"/>
                </a:solidFill>
              </a:rPr>
              <a:t>).</a:t>
            </a:r>
            <a:r>
              <a:rPr lang="en" sz="2200" dirty="0">
                <a:solidFill>
                  <a:schemeClr val="dk1"/>
                </a:solidFill>
              </a:rPr>
              <a:t>  </a:t>
            </a:r>
            <a:endParaRPr sz="2200" dirty="0">
              <a:solidFill>
                <a:schemeClr val="dk1"/>
              </a:solidFill>
            </a:endParaRPr>
          </a:p>
          <a:p>
            <a:pPr marL="457200" lvl="0" indent="-368300" algn="l" rtl="0">
              <a:spcBef>
                <a:spcPts val="0"/>
              </a:spcBef>
              <a:spcAft>
                <a:spcPts val="0"/>
              </a:spcAft>
              <a:buClr>
                <a:srgbClr val="FFFF00"/>
              </a:buClr>
              <a:buSzPts val="2200"/>
              <a:buChar char="●"/>
            </a:pPr>
            <a:r>
              <a:rPr lang="en" sz="2200" dirty="0">
                <a:solidFill>
                  <a:srgbClr val="FFFF00"/>
                </a:solidFill>
              </a:rPr>
              <a:t>And our God has done nothing wrong so that He SHOULD (as in, it’s the right thing to do) change His mind. </a:t>
            </a:r>
            <a:r>
              <a:rPr lang="en" sz="2200" dirty="0">
                <a:solidFill>
                  <a:schemeClr val="dk1"/>
                </a:solidFill>
              </a:rPr>
              <a:t> </a:t>
            </a:r>
            <a:r>
              <a:rPr lang="en" sz="2200" u="sng" dirty="0">
                <a:solidFill>
                  <a:srgbClr val="FFFF00"/>
                </a:solidFill>
              </a:rPr>
              <a:t>Num.23:19</a:t>
            </a:r>
            <a:r>
              <a:rPr lang="en" sz="2200" i="1" dirty="0">
                <a:solidFill>
                  <a:schemeClr val="dk1"/>
                </a:solidFill>
              </a:rPr>
              <a:t> “God is not a man, that He should lie, nor a son of man, that He </a:t>
            </a:r>
            <a:r>
              <a:rPr lang="en" sz="2200" i="1" u="sng" dirty="0">
                <a:solidFill>
                  <a:schemeClr val="dk1"/>
                </a:solidFill>
              </a:rPr>
              <a:t>SHOULD</a:t>
            </a:r>
            <a:r>
              <a:rPr lang="en" sz="2200" i="1" dirty="0">
                <a:solidFill>
                  <a:schemeClr val="dk1"/>
                </a:solidFill>
              </a:rPr>
              <a:t> repent. Has He said, and will He not do? Or has He spoken, and will He not make it good?”  </a:t>
            </a:r>
            <a:r>
              <a:rPr lang="en" sz="2200" dirty="0">
                <a:solidFill>
                  <a:schemeClr val="accent1">
                    <a:lumMod val="60000"/>
                    <a:lumOff val="40000"/>
                  </a:schemeClr>
                </a:solidFill>
              </a:rPr>
              <a:t>God is not OBLIGATED to repent of anything at all, nor does He ever do anything wrong.  So why, and when, does God repent?</a:t>
            </a:r>
            <a:endParaRPr sz="2200" dirty="0">
              <a:solidFill>
                <a:schemeClr val="accent1">
                  <a:lumMod val="60000"/>
                  <a:lumOff val="40000"/>
                </a:schemeClr>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1">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1">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1">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5"/>
        <p:cNvGrpSpPr/>
        <p:nvPr/>
      </p:nvGrpSpPr>
      <p:grpSpPr>
        <a:xfrm>
          <a:off x="0" y="0"/>
          <a:ext cx="0" cy="0"/>
          <a:chOff x="0" y="0"/>
          <a:chExt cx="0" cy="0"/>
        </a:xfrm>
      </p:grpSpPr>
      <p:sp>
        <p:nvSpPr>
          <p:cNvPr id="66" name="Google Shape;66;p15"/>
          <p:cNvSpPr txBox="1">
            <a:spLocks noGrp="1"/>
          </p:cNvSpPr>
          <p:nvPr>
            <p:ph type="ctrTitle"/>
          </p:nvPr>
        </p:nvSpPr>
        <p:spPr>
          <a:xfrm>
            <a:off x="-141300" y="0"/>
            <a:ext cx="9367200" cy="6198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4900" b="1">
                <a:solidFill>
                  <a:srgbClr val="00FFFF"/>
                </a:solidFill>
              </a:rPr>
              <a:t>WHEN DOES GOD REPENT?</a:t>
            </a:r>
            <a:endParaRPr sz="4900" b="1">
              <a:solidFill>
                <a:srgbClr val="00FFFF"/>
              </a:solidFill>
            </a:endParaRPr>
          </a:p>
        </p:txBody>
      </p:sp>
      <p:sp>
        <p:nvSpPr>
          <p:cNvPr id="67" name="Google Shape;67;p15"/>
          <p:cNvSpPr txBox="1">
            <a:spLocks noGrp="1"/>
          </p:cNvSpPr>
          <p:nvPr>
            <p:ph type="subTitle" idx="1"/>
          </p:nvPr>
        </p:nvSpPr>
        <p:spPr>
          <a:xfrm>
            <a:off x="-141300" y="441250"/>
            <a:ext cx="9367200" cy="4702200"/>
          </a:xfrm>
          <a:prstGeom prst="rect">
            <a:avLst/>
          </a:prstGeom>
        </p:spPr>
        <p:txBody>
          <a:bodyPr spcFirstLastPara="1" wrap="square" lIns="91425" tIns="91425" rIns="91425" bIns="91425" anchor="t" anchorCtr="0">
            <a:noAutofit/>
          </a:bodyPr>
          <a:lstStyle/>
          <a:p>
            <a:pPr marL="457200" lvl="0" indent="-355600" algn="l" rtl="0">
              <a:spcBef>
                <a:spcPts val="0"/>
              </a:spcBef>
              <a:spcAft>
                <a:spcPts val="0"/>
              </a:spcAft>
              <a:buClr>
                <a:srgbClr val="FFFF00"/>
              </a:buClr>
              <a:buSzPts val="2000"/>
              <a:buChar char="●"/>
            </a:pPr>
            <a:r>
              <a:rPr lang="en" sz="2000">
                <a:solidFill>
                  <a:srgbClr val="FFFF00"/>
                </a:solidFill>
              </a:rPr>
              <a:t>Please carefully read all these passages to see what they have in common.</a:t>
            </a:r>
            <a:endParaRPr sz="2000">
              <a:solidFill>
                <a:srgbClr val="FFFF00"/>
              </a:solidFill>
            </a:endParaRPr>
          </a:p>
          <a:p>
            <a:pPr marL="457200" lvl="0" indent="-355600" algn="l" rtl="0">
              <a:spcBef>
                <a:spcPts val="0"/>
              </a:spcBef>
              <a:spcAft>
                <a:spcPts val="0"/>
              </a:spcAft>
              <a:buClr>
                <a:srgbClr val="FFFF00"/>
              </a:buClr>
              <a:buSzPts val="2000"/>
              <a:buChar char="●"/>
            </a:pPr>
            <a:r>
              <a:rPr lang="en" sz="2000" u="sng">
                <a:solidFill>
                  <a:srgbClr val="FFFF00"/>
                </a:solidFill>
              </a:rPr>
              <a:t>Ex.32:9-14</a:t>
            </a:r>
            <a:r>
              <a:rPr lang="en" sz="2000">
                <a:solidFill>
                  <a:srgbClr val="00FFFF"/>
                </a:solidFill>
              </a:rPr>
              <a:t> (NKJV) </a:t>
            </a:r>
            <a:r>
              <a:rPr lang="en" sz="2000" i="1">
                <a:solidFill>
                  <a:schemeClr val="dk1"/>
                </a:solidFill>
              </a:rPr>
              <a:t>“And the Lord said to Moses, “I have seen this people, and indeed it is a stiff-necked people! 10 Now therefore, let Me alone, that My wrath may burn hot against them and I may consume them. And I will make of you a great nation.” 11 Then Moses pleaded with the Lord his God, and said: “Lord, why does Your wrath burn hot against Your people whom You have brought out of the land of Egypt with great power and with a mighty hand? 12 Why should the Egyptians speak, and say, ‘He brought them out to harm them, to kill them in the mountains, and to consume them from the face of the earth’? </a:t>
            </a:r>
            <a:r>
              <a:rPr lang="en" sz="2000" i="1" u="sng">
                <a:solidFill>
                  <a:schemeClr val="dk1"/>
                </a:solidFill>
              </a:rPr>
              <a:t>Turn from Your fierce wrath, and relent from this harm to Your people</a:t>
            </a:r>
            <a:r>
              <a:rPr lang="en" sz="2000" i="1">
                <a:solidFill>
                  <a:schemeClr val="dk1"/>
                </a:solidFill>
              </a:rPr>
              <a:t>. 13 Remember Abraham, Isaac, and Israel, Your servants, to whom You swore by Your own self, and said to them, ‘I will multiply your descendants as the stars of heaven; and all this land that I have spoken of I give to your descendants, and they shall inherit it forever.’ ” 14 </a:t>
            </a:r>
            <a:r>
              <a:rPr lang="en" sz="2000" i="1" u="sng">
                <a:solidFill>
                  <a:schemeClr val="dk1"/>
                </a:solidFill>
              </a:rPr>
              <a:t>So the Lord relented</a:t>
            </a:r>
            <a:r>
              <a:rPr lang="en" sz="2000">
                <a:solidFill>
                  <a:srgbClr val="00FFFF"/>
                </a:solidFill>
              </a:rPr>
              <a:t> (Nacham) </a:t>
            </a:r>
            <a:r>
              <a:rPr lang="en" sz="2000" i="1" u="sng">
                <a:solidFill>
                  <a:schemeClr val="dk1"/>
                </a:solidFill>
              </a:rPr>
              <a:t>from the harm which He said He would do to His people</a:t>
            </a:r>
            <a:r>
              <a:rPr lang="en" sz="2000" i="1">
                <a:solidFill>
                  <a:schemeClr val="dk1"/>
                </a:solidFill>
              </a:rPr>
              <a:t>.”</a:t>
            </a:r>
            <a:endParaRPr sz="2000" i="1">
              <a:solidFill>
                <a:schemeClr val="dk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7">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71"/>
        <p:cNvGrpSpPr/>
        <p:nvPr/>
      </p:nvGrpSpPr>
      <p:grpSpPr>
        <a:xfrm>
          <a:off x="0" y="0"/>
          <a:ext cx="0" cy="0"/>
          <a:chOff x="0" y="0"/>
          <a:chExt cx="0" cy="0"/>
        </a:xfrm>
      </p:grpSpPr>
      <p:sp>
        <p:nvSpPr>
          <p:cNvPr id="72" name="Google Shape;72;p16"/>
          <p:cNvSpPr txBox="1">
            <a:spLocks noGrp="1"/>
          </p:cNvSpPr>
          <p:nvPr>
            <p:ph type="ctrTitle"/>
          </p:nvPr>
        </p:nvSpPr>
        <p:spPr>
          <a:xfrm>
            <a:off x="-141300" y="0"/>
            <a:ext cx="9434700" cy="6198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4700" b="1">
                <a:solidFill>
                  <a:srgbClr val="00FFFF"/>
                </a:solidFill>
              </a:rPr>
              <a:t>WHEN DOES GOD REPENT? - 2</a:t>
            </a:r>
            <a:endParaRPr sz="4700" b="1">
              <a:solidFill>
                <a:srgbClr val="00FFFF"/>
              </a:solidFill>
            </a:endParaRPr>
          </a:p>
        </p:txBody>
      </p:sp>
      <p:sp>
        <p:nvSpPr>
          <p:cNvPr id="73" name="Google Shape;73;p16"/>
          <p:cNvSpPr txBox="1">
            <a:spLocks noGrp="1"/>
          </p:cNvSpPr>
          <p:nvPr>
            <p:ph type="subTitle" idx="1"/>
          </p:nvPr>
        </p:nvSpPr>
        <p:spPr>
          <a:xfrm>
            <a:off x="-52800" y="441300"/>
            <a:ext cx="9278700" cy="47022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sz="2050" u="sng">
                <a:solidFill>
                  <a:srgbClr val="FFFF00"/>
                </a:solidFill>
              </a:rPr>
              <a:t>Jon.3:4-10</a:t>
            </a:r>
            <a:r>
              <a:rPr lang="en" sz="2050">
                <a:solidFill>
                  <a:schemeClr val="dk1"/>
                </a:solidFill>
              </a:rPr>
              <a:t> </a:t>
            </a:r>
            <a:r>
              <a:rPr lang="en" sz="2050">
                <a:solidFill>
                  <a:srgbClr val="00FFFF"/>
                </a:solidFill>
              </a:rPr>
              <a:t>(NKJV)</a:t>
            </a:r>
            <a:r>
              <a:rPr lang="en" sz="2050">
                <a:solidFill>
                  <a:schemeClr val="dk1"/>
                </a:solidFill>
              </a:rPr>
              <a:t> </a:t>
            </a:r>
            <a:r>
              <a:rPr lang="en" sz="2050" i="1">
                <a:solidFill>
                  <a:schemeClr val="dk1"/>
                </a:solidFill>
              </a:rPr>
              <a:t>“And Jonah began to enter the city on the first day’s walk. Then he cried out and said, “Yet forty days, and Nineveh shall be overthrown!” 5 So the people of Nineveh believed God, proclaimed a fast, and put on sackcloth, from the greatest to the least of them. 6 Then word came to the king of Nineveh; and he arose from his throne and laid aside his robe, covered himself with sackcloth and sat in ashes. 7 And he caused it to be proclaimed and published throughout Nineveh by the decree of the king and his nobles, saying, Let neither man nor beast, herd nor flock, taste anything; do not let them eat, or drink water. 8 But let man and beast be covered with sackcloth, and cry mightily to God; yes, let every one turn from his evil way and from the violence that is in his hands. 9 </a:t>
            </a:r>
            <a:r>
              <a:rPr lang="en" sz="2050" i="1" u="sng">
                <a:solidFill>
                  <a:schemeClr val="dk1"/>
                </a:solidFill>
              </a:rPr>
              <a:t>Who can tell if God will turn and relent</a:t>
            </a:r>
            <a:r>
              <a:rPr lang="en" sz="2050" i="1">
                <a:solidFill>
                  <a:schemeClr val="dk1"/>
                </a:solidFill>
              </a:rPr>
              <a:t>, and turn away from His fierce anger, so that we may not perish? 10 </a:t>
            </a:r>
            <a:r>
              <a:rPr lang="en" sz="2050" i="1" u="sng">
                <a:solidFill>
                  <a:schemeClr val="dk1"/>
                </a:solidFill>
              </a:rPr>
              <a:t>Then God saw their works, that they turned from their evil way; and God relented</a:t>
            </a:r>
            <a:r>
              <a:rPr lang="en" sz="2050">
                <a:solidFill>
                  <a:srgbClr val="00FFFF"/>
                </a:solidFill>
              </a:rPr>
              <a:t> (Nacham) </a:t>
            </a:r>
            <a:r>
              <a:rPr lang="en" sz="2050" i="1" u="sng">
                <a:solidFill>
                  <a:schemeClr val="dk1"/>
                </a:solidFill>
              </a:rPr>
              <a:t>from the disaster that He had said He would bring upon them, and He did not do it</a:t>
            </a:r>
            <a:r>
              <a:rPr lang="en" sz="2050" i="1">
                <a:solidFill>
                  <a:schemeClr val="dk1"/>
                </a:solidFill>
              </a:rPr>
              <a:t>.”</a:t>
            </a:r>
            <a:endParaRPr sz="2050" i="1">
              <a:solidFill>
                <a:schemeClr val="dk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77"/>
        <p:cNvGrpSpPr/>
        <p:nvPr/>
      </p:nvGrpSpPr>
      <p:grpSpPr>
        <a:xfrm>
          <a:off x="0" y="0"/>
          <a:ext cx="0" cy="0"/>
          <a:chOff x="0" y="0"/>
          <a:chExt cx="0" cy="0"/>
        </a:xfrm>
      </p:grpSpPr>
      <p:sp>
        <p:nvSpPr>
          <p:cNvPr id="78" name="Google Shape;78;p17"/>
          <p:cNvSpPr txBox="1">
            <a:spLocks noGrp="1"/>
          </p:cNvSpPr>
          <p:nvPr>
            <p:ph type="ctrTitle"/>
          </p:nvPr>
        </p:nvSpPr>
        <p:spPr>
          <a:xfrm>
            <a:off x="-141300" y="0"/>
            <a:ext cx="9434700" cy="5238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4700" b="1">
                <a:solidFill>
                  <a:srgbClr val="00FFFF"/>
                </a:solidFill>
              </a:rPr>
              <a:t>WHEN DOES GOD REPENT? - 3</a:t>
            </a:r>
            <a:endParaRPr sz="4700" b="1">
              <a:solidFill>
                <a:srgbClr val="00FFFF"/>
              </a:solidFill>
            </a:endParaRPr>
          </a:p>
        </p:txBody>
      </p:sp>
      <p:sp>
        <p:nvSpPr>
          <p:cNvPr id="79" name="Google Shape;79;p17"/>
          <p:cNvSpPr txBox="1">
            <a:spLocks noGrp="1"/>
          </p:cNvSpPr>
          <p:nvPr>
            <p:ph type="subTitle" idx="1"/>
          </p:nvPr>
        </p:nvSpPr>
        <p:spPr>
          <a:xfrm>
            <a:off x="-181375" y="383050"/>
            <a:ext cx="9360000" cy="4760400"/>
          </a:xfrm>
          <a:prstGeom prst="rect">
            <a:avLst/>
          </a:prstGeom>
        </p:spPr>
        <p:txBody>
          <a:bodyPr spcFirstLastPara="1" wrap="square" lIns="91425" tIns="91425" rIns="91425" bIns="91425" anchor="t" anchorCtr="0">
            <a:noAutofit/>
          </a:bodyPr>
          <a:lstStyle/>
          <a:p>
            <a:pPr marL="457200" lvl="0" indent="-349250" algn="l" rtl="0">
              <a:spcBef>
                <a:spcPts val="0"/>
              </a:spcBef>
              <a:spcAft>
                <a:spcPts val="0"/>
              </a:spcAft>
              <a:buClr>
                <a:srgbClr val="FFFF00"/>
              </a:buClr>
              <a:buSzPts val="1900"/>
              <a:buChar char="●"/>
            </a:pPr>
            <a:r>
              <a:rPr lang="en" sz="1900" u="sng">
                <a:solidFill>
                  <a:srgbClr val="FFFF00"/>
                </a:solidFill>
              </a:rPr>
              <a:t>2 Sam.24:16</a:t>
            </a:r>
            <a:r>
              <a:rPr lang="en" sz="1900">
                <a:solidFill>
                  <a:srgbClr val="FFFF00"/>
                </a:solidFill>
              </a:rPr>
              <a:t> </a:t>
            </a:r>
            <a:r>
              <a:rPr lang="en" sz="1900" i="1">
                <a:solidFill>
                  <a:schemeClr val="dk1"/>
                </a:solidFill>
              </a:rPr>
              <a:t>“And when the angel stretched out His hand over Jerusalem to destroy it, </a:t>
            </a:r>
            <a:r>
              <a:rPr lang="en" sz="1900" i="1" u="sng">
                <a:solidFill>
                  <a:schemeClr val="dk1"/>
                </a:solidFill>
              </a:rPr>
              <a:t>the Lord relented</a:t>
            </a:r>
            <a:r>
              <a:rPr lang="en" sz="1900" i="1">
                <a:solidFill>
                  <a:schemeClr val="dk1"/>
                </a:solidFill>
              </a:rPr>
              <a:t> </a:t>
            </a:r>
            <a:r>
              <a:rPr lang="en" sz="1900">
                <a:solidFill>
                  <a:srgbClr val="00FFFF"/>
                </a:solidFill>
              </a:rPr>
              <a:t>(Nacham)</a:t>
            </a:r>
            <a:r>
              <a:rPr lang="en" sz="1900" i="1">
                <a:solidFill>
                  <a:schemeClr val="dk1"/>
                </a:solidFill>
              </a:rPr>
              <a:t> </a:t>
            </a:r>
            <a:r>
              <a:rPr lang="en" sz="1900" i="1" u="sng">
                <a:solidFill>
                  <a:schemeClr val="dk1"/>
                </a:solidFill>
              </a:rPr>
              <a:t>from the destruction, and said to the angel who was destroying the people, “It is enough; now restrain your hand</a:t>
            </a:r>
            <a:r>
              <a:rPr lang="en" sz="1900" i="1">
                <a:solidFill>
                  <a:schemeClr val="dk1"/>
                </a:solidFill>
              </a:rPr>
              <a:t>.” And the angel of the Lord was by the threshing floor of Araunah the Jebusite.”</a:t>
            </a:r>
            <a:endParaRPr sz="1900" i="1">
              <a:solidFill>
                <a:schemeClr val="dk1"/>
              </a:solidFill>
            </a:endParaRPr>
          </a:p>
          <a:p>
            <a:pPr marL="457200" lvl="0" indent="-349250" algn="l" rtl="0">
              <a:spcBef>
                <a:spcPts val="0"/>
              </a:spcBef>
              <a:spcAft>
                <a:spcPts val="0"/>
              </a:spcAft>
              <a:buClr>
                <a:srgbClr val="FFFF00"/>
              </a:buClr>
              <a:buSzPts val="1900"/>
              <a:buChar char="●"/>
            </a:pPr>
            <a:r>
              <a:rPr lang="en" sz="1900" u="sng">
                <a:solidFill>
                  <a:srgbClr val="FFFF00"/>
                </a:solidFill>
              </a:rPr>
              <a:t>Ps.106:45</a:t>
            </a:r>
            <a:r>
              <a:rPr lang="en" sz="1900">
                <a:solidFill>
                  <a:schemeClr val="dk1"/>
                </a:solidFill>
              </a:rPr>
              <a:t> </a:t>
            </a:r>
            <a:r>
              <a:rPr lang="en" sz="1900" i="1">
                <a:solidFill>
                  <a:schemeClr val="dk1"/>
                </a:solidFill>
              </a:rPr>
              <a:t>“And for their sake He remembered His covenant, </a:t>
            </a:r>
            <a:r>
              <a:rPr lang="en" sz="1900" i="1" u="sng">
                <a:solidFill>
                  <a:schemeClr val="dk1"/>
                </a:solidFill>
              </a:rPr>
              <a:t>and relented</a:t>
            </a:r>
            <a:r>
              <a:rPr lang="en" sz="1900" i="1">
                <a:solidFill>
                  <a:schemeClr val="dk1"/>
                </a:solidFill>
              </a:rPr>
              <a:t> </a:t>
            </a:r>
            <a:r>
              <a:rPr lang="en" sz="1900">
                <a:solidFill>
                  <a:srgbClr val="00FFFF"/>
                </a:solidFill>
              </a:rPr>
              <a:t>(Nacham)</a:t>
            </a:r>
            <a:r>
              <a:rPr lang="en" sz="1900" i="1">
                <a:solidFill>
                  <a:schemeClr val="dk1"/>
                </a:solidFill>
              </a:rPr>
              <a:t> </a:t>
            </a:r>
            <a:r>
              <a:rPr lang="en" sz="1900" i="1" u="sng">
                <a:solidFill>
                  <a:schemeClr val="dk1"/>
                </a:solidFill>
              </a:rPr>
              <a:t>according to the multitude of His mercies</a:t>
            </a:r>
            <a:r>
              <a:rPr lang="en" sz="1900" i="1">
                <a:solidFill>
                  <a:schemeClr val="dk1"/>
                </a:solidFill>
              </a:rPr>
              <a:t>.”</a:t>
            </a:r>
            <a:endParaRPr sz="1900" i="1">
              <a:solidFill>
                <a:schemeClr val="dk1"/>
              </a:solidFill>
            </a:endParaRPr>
          </a:p>
          <a:p>
            <a:pPr marL="457200" lvl="0" indent="-349250" algn="l" rtl="0">
              <a:spcBef>
                <a:spcPts val="0"/>
              </a:spcBef>
              <a:spcAft>
                <a:spcPts val="0"/>
              </a:spcAft>
              <a:buClr>
                <a:srgbClr val="FFFF00"/>
              </a:buClr>
              <a:buSzPts val="1900"/>
              <a:buChar char="●"/>
            </a:pPr>
            <a:r>
              <a:rPr lang="en" sz="1900" u="sng">
                <a:solidFill>
                  <a:srgbClr val="FFFF00"/>
                </a:solidFill>
              </a:rPr>
              <a:t>Jer.26:3</a:t>
            </a:r>
            <a:r>
              <a:rPr lang="en" sz="1900">
                <a:solidFill>
                  <a:schemeClr val="dk1"/>
                </a:solidFill>
              </a:rPr>
              <a:t> </a:t>
            </a:r>
            <a:r>
              <a:rPr lang="en" sz="1900" i="1">
                <a:solidFill>
                  <a:schemeClr val="dk1"/>
                </a:solidFill>
              </a:rPr>
              <a:t>“Perhaps everyone will listen and turn from his evil way, </a:t>
            </a:r>
            <a:r>
              <a:rPr lang="en" sz="1900" i="1" u="sng">
                <a:solidFill>
                  <a:schemeClr val="dk1"/>
                </a:solidFill>
              </a:rPr>
              <a:t>that I may relent</a:t>
            </a:r>
            <a:r>
              <a:rPr lang="en" sz="1900">
                <a:solidFill>
                  <a:srgbClr val="00FFFF"/>
                </a:solidFill>
              </a:rPr>
              <a:t> (Nacham) </a:t>
            </a:r>
            <a:r>
              <a:rPr lang="en" sz="1900" i="1" u="sng">
                <a:solidFill>
                  <a:schemeClr val="dk1"/>
                </a:solidFill>
              </a:rPr>
              <a:t>concerning the calamity which I purpose</a:t>
            </a:r>
            <a:r>
              <a:rPr lang="en" sz="1900" i="1">
                <a:solidFill>
                  <a:schemeClr val="dk1"/>
                </a:solidFill>
              </a:rPr>
              <a:t> to bring on them because of the evil of their doings.’”</a:t>
            </a:r>
            <a:endParaRPr sz="1900" i="1">
              <a:solidFill>
                <a:schemeClr val="dk1"/>
              </a:solidFill>
            </a:endParaRPr>
          </a:p>
          <a:p>
            <a:pPr marL="457200" lvl="0" indent="-349250" algn="l" rtl="0">
              <a:spcBef>
                <a:spcPts val="0"/>
              </a:spcBef>
              <a:spcAft>
                <a:spcPts val="0"/>
              </a:spcAft>
              <a:buClr>
                <a:srgbClr val="FFFF00"/>
              </a:buClr>
              <a:buSzPts val="1900"/>
              <a:buChar char="●"/>
            </a:pPr>
            <a:r>
              <a:rPr lang="en" sz="1900" u="sng">
                <a:solidFill>
                  <a:srgbClr val="FFFF00"/>
                </a:solidFill>
              </a:rPr>
              <a:t>Joel 2:12-13</a:t>
            </a:r>
            <a:r>
              <a:rPr lang="en" sz="1900">
                <a:solidFill>
                  <a:schemeClr val="dk1"/>
                </a:solidFill>
              </a:rPr>
              <a:t> </a:t>
            </a:r>
            <a:r>
              <a:rPr lang="en" sz="1900" i="1">
                <a:solidFill>
                  <a:schemeClr val="dk1"/>
                </a:solidFill>
              </a:rPr>
              <a:t>“Now, therefore,” says the Lord, “Turn to Me with all your heart, with fasting, with weeping, and with mourning.” 13 So rend your heart, and not your garments; </a:t>
            </a:r>
            <a:r>
              <a:rPr lang="en" sz="1900" i="1" u="sng">
                <a:solidFill>
                  <a:schemeClr val="dk1"/>
                </a:solidFill>
              </a:rPr>
              <a:t>Return to the Lord your God, for He is gracious and merciful, slow to anger, and of great kindness; And He relents</a:t>
            </a:r>
            <a:r>
              <a:rPr lang="en" sz="1900" i="1">
                <a:solidFill>
                  <a:schemeClr val="dk1"/>
                </a:solidFill>
              </a:rPr>
              <a:t> </a:t>
            </a:r>
            <a:r>
              <a:rPr lang="en" sz="1900">
                <a:solidFill>
                  <a:srgbClr val="00FFFF"/>
                </a:solidFill>
              </a:rPr>
              <a:t>(Nacham)</a:t>
            </a:r>
            <a:r>
              <a:rPr lang="en" sz="1900" i="1">
                <a:solidFill>
                  <a:schemeClr val="dk1"/>
                </a:solidFill>
              </a:rPr>
              <a:t> </a:t>
            </a:r>
            <a:r>
              <a:rPr lang="en" sz="1900" i="1" u="sng">
                <a:solidFill>
                  <a:schemeClr val="dk1"/>
                </a:solidFill>
              </a:rPr>
              <a:t>from doing harm</a:t>
            </a:r>
            <a:r>
              <a:rPr lang="en" sz="1900" i="1">
                <a:solidFill>
                  <a:schemeClr val="dk1"/>
                </a:solidFill>
              </a:rPr>
              <a:t>.”</a:t>
            </a:r>
            <a:endParaRPr sz="1900" i="1">
              <a:solidFill>
                <a:schemeClr val="dk1"/>
              </a:solidFill>
            </a:endParaRPr>
          </a:p>
          <a:p>
            <a:pPr marL="457200" lvl="0" indent="-349250" algn="l" rtl="0">
              <a:spcBef>
                <a:spcPts val="0"/>
              </a:spcBef>
              <a:spcAft>
                <a:spcPts val="0"/>
              </a:spcAft>
              <a:buClr>
                <a:srgbClr val="FFFF00"/>
              </a:buClr>
              <a:buSzPts val="1900"/>
              <a:buChar char="●"/>
            </a:pPr>
            <a:r>
              <a:rPr lang="en" sz="1900">
                <a:solidFill>
                  <a:srgbClr val="FFFF00"/>
                </a:solidFill>
              </a:rPr>
              <a:t>AND </a:t>
            </a:r>
            <a:r>
              <a:rPr lang="en" sz="1900" u="sng">
                <a:solidFill>
                  <a:srgbClr val="FFFF00"/>
                </a:solidFill>
              </a:rPr>
              <a:t>Gen.2:16-17</a:t>
            </a:r>
            <a:r>
              <a:rPr lang="en" sz="1900">
                <a:solidFill>
                  <a:schemeClr val="dk1"/>
                </a:solidFill>
              </a:rPr>
              <a:t> </a:t>
            </a:r>
            <a:r>
              <a:rPr lang="en" sz="1900" i="1">
                <a:solidFill>
                  <a:schemeClr val="dk1"/>
                </a:solidFill>
              </a:rPr>
              <a:t>“And the Lord God commanded the man, saying, “Of every tree of the garden you may freely eat; 17 but of the tree of the knowledge of good and evil you shall not eat, </a:t>
            </a:r>
            <a:r>
              <a:rPr lang="en" sz="1900" i="1" u="sng">
                <a:solidFill>
                  <a:schemeClr val="dk1"/>
                </a:solidFill>
              </a:rPr>
              <a:t>for in the day that you eat of it</a:t>
            </a:r>
            <a:r>
              <a:rPr lang="en" sz="1900" i="1">
                <a:solidFill>
                  <a:schemeClr val="dk1"/>
                </a:solidFill>
              </a:rPr>
              <a:t> you shall surely die.”</a:t>
            </a:r>
            <a:endParaRPr sz="1900" i="1">
              <a:solidFill>
                <a:schemeClr val="dk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9">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9">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79">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sp>
        <p:nvSpPr>
          <p:cNvPr id="84" name="Google Shape;84;p18"/>
          <p:cNvSpPr txBox="1">
            <a:spLocks noGrp="1"/>
          </p:cNvSpPr>
          <p:nvPr>
            <p:ph type="ctrTitle"/>
          </p:nvPr>
        </p:nvSpPr>
        <p:spPr>
          <a:xfrm>
            <a:off x="-141300" y="0"/>
            <a:ext cx="9434700" cy="6198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4700" b="1">
                <a:solidFill>
                  <a:srgbClr val="00FFFF"/>
                </a:solidFill>
              </a:rPr>
              <a:t>WHEN DOES GOD REPENT? - 4</a:t>
            </a:r>
            <a:endParaRPr sz="4700" b="1">
              <a:solidFill>
                <a:srgbClr val="00FFFF"/>
              </a:solidFill>
            </a:endParaRPr>
          </a:p>
        </p:txBody>
      </p:sp>
      <p:sp>
        <p:nvSpPr>
          <p:cNvPr id="85" name="Google Shape;85;p18"/>
          <p:cNvSpPr txBox="1">
            <a:spLocks noGrp="1"/>
          </p:cNvSpPr>
          <p:nvPr>
            <p:ph type="subTitle" idx="1"/>
          </p:nvPr>
        </p:nvSpPr>
        <p:spPr>
          <a:xfrm>
            <a:off x="-141300" y="619800"/>
            <a:ext cx="9367200" cy="4523700"/>
          </a:xfrm>
          <a:prstGeom prst="rect">
            <a:avLst/>
          </a:prstGeom>
        </p:spPr>
        <p:txBody>
          <a:bodyPr spcFirstLastPara="1" wrap="square" lIns="91425" tIns="91425" rIns="91425" bIns="91425" anchor="t" anchorCtr="0">
            <a:noAutofit/>
          </a:bodyPr>
          <a:lstStyle/>
          <a:p>
            <a:pPr marL="457200" lvl="0" indent="-355600" algn="l" rtl="0">
              <a:spcBef>
                <a:spcPts val="0"/>
              </a:spcBef>
              <a:spcAft>
                <a:spcPts val="0"/>
              </a:spcAft>
              <a:buClr>
                <a:srgbClr val="FFFF00"/>
              </a:buClr>
              <a:buSzPts val="2000"/>
              <a:buChar char="●"/>
            </a:pPr>
            <a:r>
              <a:rPr lang="en" sz="2000" u="sng">
                <a:solidFill>
                  <a:srgbClr val="FFFF00"/>
                </a:solidFill>
              </a:rPr>
              <a:t>Jg.2:18</a:t>
            </a:r>
            <a:r>
              <a:rPr lang="en" sz="2000">
                <a:solidFill>
                  <a:srgbClr val="FFFF00"/>
                </a:solidFill>
              </a:rPr>
              <a:t> </a:t>
            </a:r>
            <a:r>
              <a:rPr lang="en" sz="2000">
                <a:solidFill>
                  <a:srgbClr val="00FFFF"/>
                </a:solidFill>
              </a:rPr>
              <a:t>(KJV)</a:t>
            </a:r>
            <a:r>
              <a:rPr lang="en" sz="2000">
                <a:solidFill>
                  <a:schemeClr val="dk1"/>
                </a:solidFill>
              </a:rPr>
              <a:t> </a:t>
            </a:r>
            <a:r>
              <a:rPr lang="en" sz="2000" i="1">
                <a:solidFill>
                  <a:schemeClr val="dk1"/>
                </a:solidFill>
              </a:rPr>
              <a:t>“And when the Lord raised them up judges, then the Lord was with the judge, and delivered them out of the hand of their enemies all the days of the judge: </a:t>
            </a:r>
            <a:r>
              <a:rPr lang="en" sz="2000" i="1" u="sng">
                <a:solidFill>
                  <a:schemeClr val="dk1"/>
                </a:solidFill>
              </a:rPr>
              <a:t>for it repented the Lord because of their groanings by reason of them that oppressed them and vexed them</a:t>
            </a:r>
            <a:r>
              <a:rPr lang="en" sz="2000" i="1">
                <a:solidFill>
                  <a:schemeClr val="dk1"/>
                </a:solidFill>
              </a:rPr>
              <a:t>.”</a:t>
            </a:r>
            <a:endParaRPr sz="2000" i="1">
              <a:solidFill>
                <a:schemeClr val="dk1"/>
              </a:solidFill>
            </a:endParaRPr>
          </a:p>
          <a:p>
            <a:pPr marL="457200" lvl="0" indent="-355600" algn="l" rtl="0">
              <a:spcBef>
                <a:spcPts val="0"/>
              </a:spcBef>
              <a:spcAft>
                <a:spcPts val="0"/>
              </a:spcAft>
              <a:buClr>
                <a:srgbClr val="FFFF00"/>
              </a:buClr>
              <a:buSzPts val="2000"/>
              <a:buChar char="●"/>
            </a:pPr>
            <a:r>
              <a:rPr lang="en" sz="2000" u="sng">
                <a:solidFill>
                  <a:srgbClr val="FFFF00"/>
                </a:solidFill>
              </a:rPr>
              <a:t>Hos.11:8</a:t>
            </a:r>
            <a:r>
              <a:rPr lang="en" sz="2000">
                <a:solidFill>
                  <a:schemeClr val="dk1"/>
                </a:solidFill>
              </a:rPr>
              <a:t> </a:t>
            </a:r>
            <a:r>
              <a:rPr lang="en" sz="2000">
                <a:solidFill>
                  <a:srgbClr val="00FFFF"/>
                </a:solidFill>
              </a:rPr>
              <a:t>(KJV)</a:t>
            </a:r>
            <a:r>
              <a:rPr lang="en" sz="2000">
                <a:solidFill>
                  <a:schemeClr val="dk1"/>
                </a:solidFill>
              </a:rPr>
              <a:t> </a:t>
            </a:r>
            <a:r>
              <a:rPr lang="en" sz="2000" i="1">
                <a:solidFill>
                  <a:schemeClr val="dk1"/>
                </a:solidFill>
              </a:rPr>
              <a:t>“How shall I give thee up, Ephraim? How shall I deliver thee, Israel? how shall I make thee as Admah? How shall I set thee as Zeboim? </a:t>
            </a:r>
            <a:r>
              <a:rPr lang="en" sz="2000" i="1" u="sng">
                <a:solidFill>
                  <a:schemeClr val="dk1"/>
                </a:solidFill>
              </a:rPr>
              <a:t>Mine heart is turned within me, my repentings are kindled together</a:t>
            </a:r>
            <a:r>
              <a:rPr lang="en" sz="2000" i="1">
                <a:solidFill>
                  <a:schemeClr val="dk1"/>
                </a:solidFill>
              </a:rPr>
              <a:t>.”</a:t>
            </a:r>
            <a:endParaRPr sz="2000" i="1">
              <a:solidFill>
                <a:schemeClr val="dk1"/>
              </a:solidFill>
            </a:endParaRPr>
          </a:p>
          <a:p>
            <a:pPr marL="457200" lvl="0" indent="-355600" algn="l" rtl="0">
              <a:spcBef>
                <a:spcPts val="0"/>
              </a:spcBef>
              <a:spcAft>
                <a:spcPts val="0"/>
              </a:spcAft>
              <a:buClr>
                <a:srgbClr val="FFFF00"/>
              </a:buClr>
              <a:buSzPts val="2000"/>
              <a:buChar char="●"/>
            </a:pPr>
            <a:r>
              <a:rPr lang="en" sz="2000" u="sng">
                <a:solidFill>
                  <a:srgbClr val="FFFF00"/>
                </a:solidFill>
              </a:rPr>
              <a:t>Gen.6:5-8</a:t>
            </a:r>
            <a:r>
              <a:rPr lang="en" sz="2000">
                <a:solidFill>
                  <a:schemeClr val="dk1"/>
                </a:solidFill>
              </a:rPr>
              <a:t> </a:t>
            </a:r>
            <a:r>
              <a:rPr lang="en" sz="2000">
                <a:solidFill>
                  <a:srgbClr val="00FFFF"/>
                </a:solidFill>
              </a:rPr>
              <a:t>(KJV)</a:t>
            </a:r>
            <a:r>
              <a:rPr lang="en" sz="2000">
                <a:solidFill>
                  <a:schemeClr val="dk1"/>
                </a:solidFill>
              </a:rPr>
              <a:t> </a:t>
            </a:r>
            <a:r>
              <a:rPr lang="en" sz="2000" i="1">
                <a:solidFill>
                  <a:schemeClr val="dk1"/>
                </a:solidFill>
              </a:rPr>
              <a:t>“And God saw that the wickedness of man was great in the earth, and that every imagination of the thoughts of his heart was only evil continually.  6 And it repented</a:t>
            </a:r>
            <a:r>
              <a:rPr lang="en" sz="2000">
                <a:solidFill>
                  <a:schemeClr val="dk1"/>
                </a:solidFill>
              </a:rPr>
              <a:t> </a:t>
            </a:r>
            <a:r>
              <a:rPr lang="en" sz="2000">
                <a:solidFill>
                  <a:srgbClr val="00FFFF"/>
                </a:solidFill>
              </a:rPr>
              <a:t>(Nacham)</a:t>
            </a:r>
            <a:r>
              <a:rPr lang="en" sz="2000">
                <a:solidFill>
                  <a:schemeClr val="dk1"/>
                </a:solidFill>
              </a:rPr>
              <a:t> </a:t>
            </a:r>
            <a:r>
              <a:rPr lang="en" sz="2000" i="1">
                <a:solidFill>
                  <a:schemeClr val="dk1"/>
                </a:solidFill>
              </a:rPr>
              <a:t>the Lord that He had made man on the earth, and it grieved Him at his heart. 7 And the Lord said, I will destroy man whom I have created from the face of the earth; both man, and beast, and the creeping thing, and the fowls of the air; for it repenteth Me that I have made them. 8 </a:t>
            </a:r>
            <a:r>
              <a:rPr lang="en" sz="2000" i="1" u="sng">
                <a:solidFill>
                  <a:schemeClr val="dk1"/>
                </a:solidFill>
              </a:rPr>
              <a:t>But Noah found grace in the eyes of the Lord</a:t>
            </a:r>
            <a:r>
              <a:rPr lang="en" sz="2000" i="1">
                <a:solidFill>
                  <a:schemeClr val="dk1"/>
                </a:solidFill>
              </a:rPr>
              <a:t>.”</a:t>
            </a:r>
            <a:endParaRPr sz="2000" i="1">
              <a:solidFill>
                <a:schemeClr val="dk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5">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9"/>
          <p:cNvSpPr txBox="1">
            <a:spLocks noGrp="1"/>
          </p:cNvSpPr>
          <p:nvPr>
            <p:ph type="ctrTitle"/>
          </p:nvPr>
        </p:nvSpPr>
        <p:spPr>
          <a:xfrm>
            <a:off x="-141300" y="0"/>
            <a:ext cx="9434700" cy="5550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5000" b="1">
                <a:solidFill>
                  <a:srgbClr val="00FFFF"/>
                </a:solidFill>
              </a:rPr>
              <a:t>DID YOU SEE THE PATTERN?</a:t>
            </a:r>
            <a:endParaRPr sz="5000" b="1">
              <a:solidFill>
                <a:srgbClr val="00FFFF"/>
              </a:solidFill>
            </a:endParaRPr>
          </a:p>
        </p:txBody>
      </p:sp>
      <p:sp>
        <p:nvSpPr>
          <p:cNvPr id="91" name="Google Shape;91;p19"/>
          <p:cNvSpPr txBox="1">
            <a:spLocks noGrp="1"/>
          </p:cNvSpPr>
          <p:nvPr>
            <p:ph type="subTitle" idx="1"/>
          </p:nvPr>
        </p:nvSpPr>
        <p:spPr>
          <a:xfrm>
            <a:off x="-195300" y="397950"/>
            <a:ext cx="9434700" cy="4745400"/>
          </a:xfrm>
          <a:prstGeom prst="rect">
            <a:avLst/>
          </a:prstGeom>
        </p:spPr>
        <p:txBody>
          <a:bodyPr spcFirstLastPara="1" wrap="square" lIns="91425" tIns="91425" rIns="91425" bIns="91425" anchor="t" anchorCtr="0">
            <a:noAutofit/>
          </a:bodyPr>
          <a:lstStyle/>
          <a:p>
            <a:pPr marL="457200" lvl="0" indent="-355600" algn="l" rtl="0">
              <a:spcBef>
                <a:spcPts val="0"/>
              </a:spcBef>
              <a:spcAft>
                <a:spcPts val="0"/>
              </a:spcAft>
              <a:buClr>
                <a:srgbClr val="FFFF00"/>
              </a:buClr>
              <a:buSzPts val="2000"/>
              <a:buChar char="●"/>
            </a:pPr>
            <a:r>
              <a:rPr lang="en" sz="2000" dirty="0">
                <a:solidFill>
                  <a:srgbClr val="FFFF00"/>
                </a:solidFill>
              </a:rPr>
              <a:t>It seriously grieves me, personally, that for so many years I viewed the Old Testament as displaying the wrath of God, and that not until the New Testament do we see God’s love.  </a:t>
            </a:r>
            <a:r>
              <a:rPr lang="en" sz="2000" u="sng" dirty="0">
                <a:solidFill>
                  <a:srgbClr val="FFFF00"/>
                </a:solidFill>
              </a:rPr>
              <a:t>HOW WRONG I WAS</a:t>
            </a:r>
            <a:r>
              <a:rPr lang="en" sz="2000" dirty="0">
                <a:solidFill>
                  <a:srgbClr val="FFFF00"/>
                </a:solidFill>
              </a:rPr>
              <a:t>!</a:t>
            </a:r>
            <a:endParaRPr sz="2000" dirty="0">
              <a:solidFill>
                <a:srgbClr val="FFFF00"/>
              </a:solidFill>
            </a:endParaRPr>
          </a:p>
          <a:p>
            <a:pPr marL="457200" lvl="0" indent="-355600" algn="l" rtl="0">
              <a:spcBef>
                <a:spcPts val="0"/>
              </a:spcBef>
              <a:spcAft>
                <a:spcPts val="0"/>
              </a:spcAft>
              <a:buClr>
                <a:srgbClr val="00FFFF"/>
              </a:buClr>
              <a:buSzPts val="2000"/>
              <a:buChar char="●"/>
            </a:pPr>
            <a:r>
              <a:rPr lang="en" sz="2000" dirty="0">
                <a:solidFill>
                  <a:srgbClr val="00FFFF"/>
                </a:solidFill>
              </a:rPr>
              <a:t>Does any of what we read contradict verses like</a:t>
            </a:r>
            <a:r>
              <a:rPr lang="en" sz="2000" dirty="0">
                <a:solidFill>
                  <a:schemeClr val="dk1"/>
                </a:solidFill>
              </a:rPr>
              <a:t> </a:t>
            </a:r>
            <a:r>
              <a:rPr lang="en" sz="2000" u="sng" dirty="0">
                <a:solidFill>
                  <a:srgbClr val="FFFF00"/>
                </a:solidFill>
              </a:rPr>
              <a:t>Js.1:17</a:t>
            </a:r>
            <a:r>
              <a:rPr lang="en" sz="2000" dirty="0">
                <a:solidFill>
                  <a:srgbClr val="00FFFF"/>
                </a:solidFill>
              </a:rPr>
              <a:t>?</a:t>
            </a:r>
            <a:r>
              <a:rPr lang="en" sz="2000" dirty="0">
                <a:solidFill>
                  <a:schemeClr val="dk1"/>
                </a:solidFill>
              </a:rPr>
              <a:t> </a:t>
            </a:r>
            <a:r>
              <a:rPr lang="en" sz="2000" i="1" dirty="0">
                <a:solidFill>
                  <a:schemeClr val="dk1"/>
                </a:solidFill>
              </a:rPr>
              <a:t>“Every good gift and every perfect gift is from above, and comes down from the Father of lights, with </a:t>
            </a:r>
            <a:r>
              <a:rPr lang="en" sz="2000" i="1" u="sng" dirty="0">
                <a:solidFill>
                  <a:schemeClr val="dk1"/>
                </a:solidFill>
              </a:rPr>
              <a:t>whom there is no variation or shadow of turning</a:t>
            </a:r>
            <a:r>
              <a:rPr lang="en" sz="2000" i="1" dirty="0">
                <a:solidFill>
                  <a:schemeClr val="dk1"/>
                </a:solidFill>
              </a:rPr>
              <a:t>.”</a:t>
            </a:r>
            <a:r>
              <a:rPr lang="en" sz="2000" dirty="0">
                <a:solidFill>
                  <a:schemeClr val="dk1"/>
                </a:solidFill>
              </a:rPr>
              <a:t>  </a:t>
            </a:r>
            <a:r>
              <a:rPr lang="en" sz="2000" dirty="0">
                <a:solidFill>
                  <a:srgbClr val="00FFFF"/>
                </a:solidFill>
              </a:rPr>
              <a:t>Can we have an unchangeable God who can still change His mind?  Yes we can, and we should PRAISE Him for that!  Because what NEVER changes about God is His unparalleled love and mercy toward His people!</a:t>
            </a:r>
            <a:endParaRPr sz="2000" dirty="0">
              <a:solidFill>
                <a:srgbClr val="00FFFF"/>
              </a:solidFill>
            </a:endParaRPr>
          </a:p>
          <a:p>
            <a:pPr marL="457200" lvl="0" indent="-355600" algn="l" rtl="0">
              <a:spcBef>
                <a:spcPts val="0"/>
              </a:spcBef>
              <a:spcAft>
                <a:spcPts val="0"/>
              </a:spcAft>
              <a:buClr>
                <a:srgbClr val="FFFF00"/>
              </a:buClr>
              <a:buSzPts val="2000"/>
              <a:buChar char="●"/>
            </a:pPr>
            <a:r>
              <a:rPr lang="en" sz="2000" u="sng" dirty="0">
                <a:solidFill>
                  <a:srgbClr val="FFFF00"/>
                </a:solidFill>
              </a:rPr>
              <a:t>Mal.3:6</a:t>
            </a:r>
            <a:r>
              <a:rPr lang="en" sz="2000" dirty="0">
                <a:solidFill>
                  <a:schemeClr val="dk1"/>
                </a:solidFill>
              </a:rPr>
              <a:t> </a:t>
            </a:r>
            <a:r>
              <a:rPr lang="en" sz="2000" i="1" dirty="0">
                <a:solidFill>
                  <a:schemeClr val="dk1"/>
                </a:solidFill>
              </a:rPr>
              <a:t>“For I am the Lord, </a:t>
            </a:r>
            <a:r>
              <a:rPr lang="en" sz="2000" i="1" u="sng" dirty="0">
                <a:solidFill>
                  <a:schemeClr val="dk1"/>
                </a:solidFill>
              </a:rPr>
              <a:t>I do not change</a:t>
            </a:r>
            <a:r>
              <a:rPr lang="en" sz="2000" i="1" dirty="0">
                <a:solidFill>
                  <a:schemeClr val="dk1"/>
                </a:solidFill>
              </a:rPr>
              <a:t>; Therefore you are NOT consumed, O sons of Jacob.”</a:t>
            </a:r>
            <a:r>
              <a:rPr lang="en" sz="2000" dirty="0">
                <a:solidFill>
                  <a:schemeClr val="dk1"/>
                </a:solidFill>
              </a:rPr>
              <a:t>  </a:t>
            </a:r>
            <a:r>
              <a:rPr lang="en" sz="2000" dirty="0">
                <a:solidFill>
                  <a:srgbClr val="FFFF00"/>
                </a:solidFill>
              </a:rPr>
              <a:t>In this letter’s blistering rebuke of the priesthood, God tells them that the reason He has not wiped them off the face of the earth is because </a:t>
            </a:r>
            <a:r>
              <a:rPr lang="en" sz="2000" u="sng" dirty="0">
                <a:solidFill>
                  <a:srgbClr val="FFFF00"/>
                </a:solidFill>
              </a:rPr>
              <a:t>HIS MERCIFUL NATURE DOES NOT CHANGE</a:t>
            </a:r>
            <a:r>
              <a:rPr lang="en" sz="2000" dirty="0">
                <a:solidFill>
                  <a:srgbClr val="FFFF00"/>
                </a:solidFill>
              </a:rPr>
              <a:t>!</a:t>
            </a:r>
            <a:endParaRPr sz="2000" dirty="0">
              <a:solidFill>
                <a:srgbClr val="FFFF00"/>
              </a:solidFill>
            </a:endParaRPr>
          </a:p>
          <a:p>
            <a:pPr marL="457200" lvl="0" indent="-355600" algn="l" rtl="0">
              <a:spcBef>
                <a:spcPts val="0"/>
              </a:spcBef>
              <a:spcAft>
                <a:spcPts val="0"/>
              </a:spcAft>
              <a:buClr>
                <a:srgbClr val="00FFFF"/>
              </a:buClr>
              <a:buSzPts val="2000"/>
              <a:buChar char="●"/>
            </a:pPr>
            <a:r>
              <a:rPr lang="en" sz="2000" dirty="0">
                <a:solidFill>
                  <a:srgbClr val="00FFFF"/>
                </a:solidFill>
              </a:rPr>
              <a:t>And also consider our Savior and King, Jesus.</a:t>
            </a:r>
            <a:r>
              <a:rPr lang="en" sz="2000" dirty="0">
                <a:solidFill>
                  <a:srgbClr val="FFFF00"/>
                </a:solidFill>
              </a:rPr>
              <a:t>  </a:t>
            </a:r>
            <a:r>
              <a:rPr lang="en" sz="2000" u="sng" dirty="0">
                <a:solidFill>
                  <a:srgbClr val="FFFF00"/>
                </a:solidFill>
              </a:rPr>
              <a:t>Heb.13:8</a:t>
            </a:r>
            <a:r>
              <a:rPr lang="en" sz="2000" dirty="0">
                <a:solidFill>
                  <a:srgbClr val="FFFF00"/>
                </a:solidFill>
              </a:rPr>
              <a:t> </a:t>
            </a:r>
            <a:r>
              <a:rPr lang="en" sz="2000" i="1" dirty="0">
                <a:solidFill>
                  <a:schemeClr val="dk1"/>
                </a:solidFill>
              </a:rPr>
              <a:t>“</a:t>
            </a:r>
            <a:r>
              <a:rPr lang="en" sz="2000" i="1" u="sng" dirty="0">
                <a:solidFill>
                  <a:schemeClr val="dk1"/>
                </a:solidFill>
              </a:rPr>
              <a:t>Jesus Christ is the same</a:t>
            </a:r>
            <a:r>
              <a:rPr lang="en" sz="2000" i="1" dirty="0">
                <a:solidFill>
                  <a:schemeClr val="dk1"/>
                </a:solidFill>
              </a:rPr>
              <a:t> yesterday, and today, and forever.”</a:t>
            </a:r>
            <a:r>
              <a:rPr lang="en" sz="2000" dirty="0">
                <a:solidFill>
                  <a:srgbClr val="FFFF00"/>
                </a:solidFill>
              </a:rPr>
              <a:t>  </a:t>
            </a:r>
            <a:r>
              <a:rPr lang="en" sz="2000" dirty="0">
                <a:solidFill>
                  <a:srgbClr val="00FFFF"/>
                </a:solidFill>
              </a:rPr>
              <a:t>His MERCY is still the same too!</a:t>
            </a:r>
            <a:endParaRPr sz="2000" dirty="0">
              <a:solidFill>
                <a:srgbClr val="00FF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1">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1">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1">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95"/>
        <p:cNvGrpSpPr/>
        <p:nvPr/>
      </p:nvGrpSpPr>
      <p:grpSpPr>
        <a:xfrm>
          <a:off x="0" y="0"/>
          <a:ext cx="0" cy="0"/>
          <a:chOff x="0" y="0"/>
          <a:chExt cx="0" cy="0"/>
        </a:xfrm>
      </p:grpSpPr>
      <p:sp>
        <p:nvSpPr>
          <p:cNvPr id="96" name="Google Shape;96;p20"/>
          <p:cNvSpPr txBox="1">
            <a:spLocks noGrp="1"/>
          </p:cNvSpPr>
          <p:nvPr>
            <p:ph type="ctrTitle"/>
          </p:nvPr>
        </p:nvSpPr>
        <p:spPr>
          <a:xfrm>
            <a:off x="-141300" y="0"/>
            <a:ext cx="9434700" cy="5550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4900" b="1">
                <a:solidFill>
                  <a:srgbClr val="00FFFF"/>
                </a:solidFill>
              </a:rPr>
              <a:t>WHAT ABOUT THE REVERSE?</a:t>
            </a:r>
            <a:endParaRPr sz="4900" b="1">
              <a:solidFill>
                <a:srgbClr val="00FFFF"/>
              </a:solidFill>
            </a:endParaRPr>
          </a:p>
        </p:txBody>
      </p:sp>
      <p:sp>
        <p:nvSpPr>
          <p:cNvPr id="97" name="Google Shape;97;p20"/>
          <p:cNvSpPr txBox="1">
            <a:spLocks noGrp="1"/>
          </p:cNvSpPr>
          <p:nvPr>
            <p:ph type="subTitle" idx="1"/>
          </p:nvPr>
        </p:nvSpPr>
        <p:spPr>
          <a:xfrm>
            <a:off x="-141300" y="397950"/>
            <a:ext cx="9380700" cy="4745400"/>
          </a:xfrm>
          <a:prstGeom prst="rect">
            <a:avLst/>
          </a:prstGeom>
        </p:spPr>
        <p:txBody>
          <a:bodyPr spcFirstLastPara="1" wrap="square" lIns="91425" tIns="91425" rIns="91425" bIns="91425" anchor="t" anchorCtr="0">
            <a:noAutofit/>
          </a:bodyPr>
          <a:lstStyle/>
          <a:p>
            <a:pPr marL="457200" lvl="0" indent="-355600" algn="l" rtl="0">
              <a:spcBef>
                <a:spcPts val="0"/>
              </a:spcBef>
              <a:spcAft>
                <a:spcPts val="0"/>
              </a:spcAft>
              <a:buClr>
                <a:srgbClr val="FFFF00"/>
              </a:buClr>
              <a:buSzPts val="2000"/>
              <a:buChar char="●"/>
            </a:pPr>
            <a:r>
              <a:rPr lang="en" sz="2000" dirty="0">
                <a:solidFill>
                  <a:srgbClr val="FFFF00"/>
                </a:solidFill>
              </a:rPr>
              <a:t>Thus far we’ve looked at all the times God promised judgment, but changed His mind and provided mercy instead?  But what about all the times God promised to merciful, but changed His mind and judged them instead, like …</a:t>
            </a:r>
            <a:endParaRPr sz="2000" dirty="0">
              <a:solidFill>
                <a:srgbClr val="FFFF00"/>
              </a:solidFill>
            </a:endParaRPr>
          </a:p>
          <a:p>
            <a:pPr marL="457200" lvl="0" indent="-355600" algn="l" rtl="0">
              <a:spcBef>
                <a:spcPts val="0"/>
              </a:spcBef>
              <a:spcAft>
                <a:spcPts val="0"/>
              </a:spcAft>
              <a:buClr>
                <a:srgbClr val="FFFF00"/>
              </a:buClr>
              <a:buSzPts val="2000"/>
              <a:buChar char="●"/>
            </a:pPr>
            <a:r>
              <a:rPr lang="en" sz="2000" dirty="0">
                <a:solidFill>
                  <a:schemeClr val="dk1"/>
                </a:solidFill>
              </a:rPr>
              <a:t>…</a:t>
            </a:r>
            <a:endParaRPr sz="2000" dirty="0">
              <a:solidFill>
                <a:schemeClr val="dk1"/>
              </a:solidFill>
            </a:endParaRPr>
          </a:p>
          <a:p>
            <a:pPr marL="457200" lvl="0" indent="-355600" algn="l" rtl="0">
              <a:spcBef>
                <a:spcPts val="0"/>
              </a:spcBef>
              <a:spcAft>
                <a:spcPts val="0"/>
              </a:spcAft>
              <a:buClr>
                <a:srgbClr val="FFFF00"/>
              </a:buClr>
              <a:buSzPts val="2000"/>
              <a:buChar char="●"/>
            </a:pPr>
            <a:r>
              <a:rPr lang="en" sz="2000" dirty="0">
                <a:solidFill>
                  <a:schemeClr val="dk1"/>
                </a:solidFill>
              </a:rPr>
              <a:t>….</a:t>
            </a:r>
            <a:endParaRPr sz="2000" dirty="0">
              <a:solidFill>
                <a:schemeClr val="dk1"/>
              </a:solidFill>
            </a:endParaRPr>
          </a:p>
          <a:p>
            <a:pPr marL="457200" lvl="0" indent="-355600" algn="l" rtl="0">
              <a:spcBef>
                <a:spcPts val="0"/>
              </a:spcBef>
              <a:spcAft>
                <a:spcPts val="0"/>
              </a:spcAft>
              <a:buClr>
                <a:srgbClr val="FFFF00"/>
              </a:buClr>
              <a:buSzPts val="2000"/>
              <a:buChar char="●"/>
            </a:pPr>
            <a:r>
              <a:rPr lang="en" sz="2000" dirty="0">
                <a:solidFill>
                  <a:schemeClr val="dk1"/>
                </a:solidFill>
              </a:rPr>
              <a:t>…..</a:t>
            </a:r>
            <a:endParaRPr sz="2000" dirty="0">
              <a:solidFill>
                <a:schemeClr val="dk1"/>
              </a:solidFill>
            </a:endParaRPr>
          </a:p>
          <a:p>
            <a:pPr marL="457200" lvl="0" indent="-355600" algn="l" rtl="0">
              <a:spcBef>
                <a:spcPts val="0"/>
              </a:spcBef>
              <a:spcAft>
                <a:spcPts val="0"/>
              </a:spcAft>
              <a:buClr>
                <a:srgbClr val="FFFF00"/>
              </a:buClr>
              <a:buSzPts val="2000"/>
              <a:buChar char="●"/>
            </a:pPr>
            <a:r>
              <a:rPr lang="en" sz="2000" dirty="0">
                <a:solidFill>
                  <a:schemeClr val="dk1"/>
                </a:solidFill>
              </a:rPr>
              <a:t>……</a:t>
            </a:r>
            <a:endParaRPr sz="2000" dirty="0">
              <a:solidFill>
                <a:schemeClr val="dk1"/>
              </a:solidFill>
            </a:endParaRPr>
          </a:p>
          <a:p>
            <a:pPr marL="457200" lvl="0" indent="-355600" algn="l" rtl="0">
              <a:spcBef>
                <a:spcPts val="0"/>
              </a:spcBef>
              <a:spcAft>
                <a:spcPts val="0"/>
              </a:spcAft>
              <a:buClr>
                <a:srgbClr val="FFFF00"/>
              </a:buClr>
              <a:buSzPts val="2000"/>
              <a:buChar char="●"/>
            </a:pPr>
            <a:r>
              <a:rPr lang="en" sz="2000" dirty="0">
                <a:solidFill>
                  <a:schemeClr val="dk1"/>
                </a:solidFill>
              </a:rPr>
              <a:t>…….</a:t>
            </a:r>
            <a:endParaRPr sz="2000" dirty="0">
              <a:solidFill>
                <a:schemeClr val="dk1"/>
              </a:solidFill>
            </a:endParaRPr>
          </a:p>
          <a:p>
            <a:pPr marL="457200" lvl="0" indent="-355600" algn="l" rtl="0">
              <a:spcBef>
                <a:spcPts val="0"/>
              </a:spcBef>
              <a:spcAft>
                <a:spcPts val="0"/>
              </a:spcAft>
              <a:buClr>
                <a:srgbClr val="FFFF00"/>
              </a:buClr>
              <a:buSzPts val="2000"/>
              <a:buChar char="●"/>
            </a:pPr>
            <a:r>
              <a:rPr lang="en" sz="2000" dirty="0">
                <a:solidFill>
                  <a:schemeClr val="dk1"/>
                </a:solidFill>
              </a:rPr>
              <a:t>……..</a:t>
            </a:r>
            <a:endParaRPr sz="2000" dirty="0">
              <a:solidFill>
                <a:schemeClr val="dk1"/>
              </a:solidFill>
            </a:endParaRPr>
          </a:p>
          <a:p>
            <a:pPr marL="457200" lvl="0" indent="-355600" algn="l" rtl="0">
              <a:spcBef>
                <a:spcPts val="0"/>
              </a:spcBef>
              <a:spcAft>
                <a:spcPts val="0"/>
              </a:spcAft>
              <a:buClr>
                <a:srgbClr val="FFFF00"/>
              </a:buClr>
              <a:buSzPts val="2000"/>
              <a:buChar char="●"/>
            </a:pPr>
            <a:r>
              <a:rPr lang="en" sz="2000" dirty="0">
                <a:solidFill>
                  <a:schemeClr val="dk1"/>
                </a:solidFill>
              </a:rPr>
              <a:t>………</a:t>
            </a:r>
            <a:endParaRPr sz="2000" dirty="0">
              <a:solidFill>
                <a:schemeClr val="dk1"/>
              </a:solidFill>
            </a:endParaRPr>
          </a:p>
          <a:p>
            <a:pPr marL="457200" lvl="0" indent="-355600" algn="l" rtl="0">
              <a:spcBef>
                <a:spcPts val="0"/>
              </a:spcBef>
              <a:spcAft>
                <a:spcPts val="0"/>
              </a:spcAft>
              <a:buClr>
                <a:srgbClr val="FFFF00"/>
              </a:buClr>
              <a:buSzPts val="2000"/>
              <a:buChar char="●"/>
            </a:pPr>
            <a:r>
              <a:rPr lang="en" sz="2000" dirty="0">
                <a:solidFill>
                  <a:schemeClr val="dk1"/>
                </a:solidFill>
              </a:rPr>
              <a:t>……….</a:t>
            </a:r>
            <a:endParaRPr sz="2000" dirty="0">
              <a:solidFill>
                <a:schemeClr val="dk1"/>
              </a:solidFill>
            </a:endParaRPr>
          </a:p>
          <a:p>
            <a:pPr marL="457200" lvl="0" indent="-355600" algn="l" rtl="0">
              <a:spcBef>
                <a:spcPts val="0"/>
              </a:spcBef>
              <a:spcAft>
                <a:spcPts val="0"/>
              </a:spcAft>
              <a:buClr>
                <a:srgbClr val="FFFF00"/>
              </a:buClr>
              <a:buSzPts val="2000"/>
              <a:buChar char="●"/>
            </a:pPr>
            <a:r>
              <a:rPr lang="en" sz="2000" dirty="0">
                <a:solidFill>
                  <a:schemeClr val="dk1"/>
                </a:solidFill>
              </a:rPr>
              <a:t>………..</a:t>
            </a:r>
            <a:endParaRPr sz="2000" dirty="0">
              <a:solidFill>
                <a:schemeClr val="dk1"/>
              </a:solidFill>
            </a:endParaRPr>
          </a:p>
          <a:p>
            <a:pPr marL="457200" lvl="0" indent="-355600" algn="l" rtl="0">
              <a:spcBef>
                <a:spcPts val="0"/>
              </a:spcBef>
              <a:spcAft>
                <a:spcPts val="0"/>
              </a:spcAft>
              <a:buClr>
                <a:srgbClr val="00FFFF"/>
              </a:buClr>
              <a:buSzPts val="2000"/>
              <a:buChar char="●"/>
            </a:pPr>
            <a:r>
              <a:rPr lang="en" sz="2000" dirty="0">
                <a:solidFill>
                  <a:srgbClr val="00FFFF"/>
                </a:solidFill>
              </a:rPr>
              <a:t>Where are those passages?  Faithful children of God do </a:t>
            </a:r>
            <a:r>
              <a:rPr lang="en" sz="2000" u="sng" dirty="0">
                <a:solidFill>
                  <a:srgbClr val="00FFFF"/>
                </a:solidFill>
              </a:rPr>
              <a:t>NOT</a:t>
            </a:r>
            <a:r>
              <a:rPr lang="en" sz="2000" dirty="0">
                <a:solidFill>
                  <a:srgbClr val="00FFFF"/>
                </a:solidFill>
              </a:rPr>
              <a:t> need to be afraid that God will repent/relent regarding the forgiveness of our sins and those good gifts He has promised us. Mercy triumphs over judgment!</a:t>
            </a:r>
            <a:r>
              <a:rPr lang="en" sz="2000" dirty="0">
                <a:solidFill>
                  <a:srgbClr val="FFFF00"/>
                </a:solidFill>
              </a:rPr>
              <a:t> </a:t>
            </a:r>
            <a:r>
              <a:rPr lang="en" sz="2000" u="sng" dirty="0">
                <a:solidFill>
                  <a:srgbClr val="FFFF00"/>
                </a:solidFill>
              </a:rPr>
              <a:t>Js.2:13</a:t>
            </a:r>
            <a:endParaRPr sz="2000" u="sng" dirty="0">
              <a:solidFill>
                <a:srgbClr val="FFFF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7">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97">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97">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97">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97">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97">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97">
                                            <p:txEl>
                                              <p:pRg st="9" end="9"/>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97">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01"/>
        <p:cNvGrpSpPr/>
        <p:nvPr/>
      </p:nvGrpSpPr>
      <p:grpSpPr>
        <a:xfrm>
          <a:off x="0" y="0"/>
          <a:ext cx="0" cy="0"/>
          <a:chOff x="0" y="0"/>
          <a:chExt cx="0" cy="0"/>
        </a:xfrm>
      </p:grpSpPr>
      <p:sp>
        <p:nvSpPr>
          <p:cNvPr id="102" name="Google Shape;102;p21"/>
          <p:cNvSpPr txBox="1">
            <a:spLocks noGrp="1"/>
          </p:cNvSpPr>
          <p:nvPr>
            <p:ph type="ctrTitle"/>
          </p:nvPr>
        </p:nvSpPr>
        <p:spPr>
          <a:xfrm>
            <a:off x="-141300" y="0"/>
            <a:ext cx="9434700" cy="5130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4700" b="1">
                <a:solidFill>
                  <a:srgbClr val="00FFFF"/>
                </a:solidFill>
              </a:rPr>
              <a:t>THE DANGER OF THIS LESSON</a:t>
            </a:r>
            <a:endParaRPr sz="4700" b="1">
              <a:solidFill>
                <a:srgbClr val="00FFFF"/>
              </a:solidFill>
            </a:endParaRPr>
          </a:p>
        </p:txBody>
      </p:sp>
      <p:sp>
        <p:nvSpPr>
          <p:cNvPr id="103" name="Google Shape;103;p21"/>
          <p:cNvSpPr txBox="1">
            <a:spLocks noGrp="1"/>
          </p:cNvSpPr>
          <p:nvPr>
            <p:ph type="subTitle" idx="1"/>
          </p:nvPr>
        </p:nvSpPr>
        <p:spPr>
          <a:xfrm>
            <a:off x="-195300" y="391175"/>
            <a:ext cx="9339300" cy="4752300"/>
          </a:xfrm>
          <a:prstGeom prst="rect">
            <a:avLst/>
          </a:prstGeom>
        </p:spPr>
        <p:txBody>
          <a:bodyPr spcFirstLastPara="1" wrap="square" lIns="91425" tIns="91425" rIns="91425" bIns="91425" anchor="t" anchorCtr="0">
            <a:noAutofit/>
          </a:bodyPr>
          <a:lstStyle/>
          <a:p>
            <a:pPr marL="457200" lvl="0" indent="-349250" algn="l" rtl="0">
              <a:spcBef>
                <a:spcPts val="0"/>
              </a:spcBef>
              <a:spcAft>
                <a:spcPts val="0"/>
              </a:spcAft>
              <a:buClr>
                <a:srgbClr val="FFFF00"/>
              </a:buClr>
              <a:buSzPts val="1900"/>
              <a:buChar char="●"/>
            </a:pPr>
            <a:r>
              <a:rPr lang="en" sz="1900">
                <a:solidFill>
                  <a:srgbClr val="FFFF00"/>
                </a:solidFill>
              </a:rPr>
              <a:t>I truly LOVE to think about and talk about how gracious our God is.  But I want to end with a verse that is comforting and terrifying at the same time.</a:t>
            </a:r>
            <a:endParaRPr sz="1900">
              <a:solidFill>
                <a:srgbClr val="FFFF00"/>
              </a:solidFill>
            </a:endParaRPr>
          </a:p>
          <a:p>
            <a:pPr marL="457200" lvl="0" indent="-349250" algn="l" rtl="0">
              <a:spcBef>
                <a:spcPts val="0"/>
              </a:spcBef>
              <a:spcAft>
                <a:spcPts val="0"/>
              </a:spcAft>
              <a:buClr>
                <a:srgbClr val="FFFF00"/>
              </a:buClr>
              <a:buSzPts val="1900"/>
              <a:buChar char="●"/>
            </a:pPr>
            <a:r>
              <a:rPr lang="en" sz="1900" u="sng">
                <a:solidFill>
                  <a:srgbClr val="FFFF00"/>
                </a:solidFill>
              </a:rPr>
              <a:t>Ps.110:4</a:t>
            </a:r>
            <a:r>
              <a:rPr lang="en" sz="1900">
                <a:solidFill>
                  <a:srgbClr val="FFFF00"/>
                </a:solidFill>
              </a:rPr>
              <a:t> </a:t>
            </a:r>
            <a:r>
              <a:rPr lang="en" sz="1900" i="1">
                <a:solidFill>
                  <a:schemeClr val="dk1"/>
                </a:solidFill>
              </a:rPr>
              <a:t>“</a:t>
            </a:r>
            <a:r>
              <a:rPr lang="en" sz="1900" i="1" u="sng">
                <a:solidFill>
                  <a:schemeClr val="dk1"/>
                </a:solidFill>
              </a:rPr>
              <a:t>The Lord has sworn and will not relent</a:t>
            </a:r>
            <a:r>
              <a:rPr lang="en" sz="1900" i="1">
                <a:solidFill>
                  <a:schemeClr val="dk1"/>
                </a:solidFill>
              </a:rPr>
              <a:t>, “You are a priest forever According to the order of Melchizedek.”</a:t>
            </a:r>
            <a:r>
              <a:rPr lang="en" sz="1900">
                <a:solidFill>
                  <a:srgbClr val="FFFF00"/>
                </a:solidFill>
              </a:rPr>
              <a:t>  </a:t>
            </a:r>
            <a:r>
              <a:rPr lang="en" sz="1900">
                <a:solidFill>
                  <a:srgbClr val="00FFFF"/>
                </a:solidFill>
              </a:rPr>
              <a:t>From</a:t>
            </a:r>
            <a:r>
              <a:rPr lang="en" sz="1900">
                <a:solidFill>
                  <a:srgbClr val="FFFF00"/>
                </a:solidFill>
              </a:rPr>
              <a:t> </a:t>
            </a:r>
            <a:r>
              <a:rPr lang="en" sz="1900" u="sng">
                <a:solidFill>
                  <a:srgbClr val="FFFF00"/>
                </a:solidFill>
              </a:rPr>
              <a:t>Heb.7:21</a:t>
            </a:r>
            <a:r>
              <a:rPr lang="en" sz="1900">
                <a:solidFill>
                  <a:srgbClr val="FFFF00"/>
                </a:solidFill>
              </a:rPr>
              <a:t> </a:t>
            </a:r>
            <a:r>
              <a:rPr lang="en" sz="1900">
                <a:solidFill>
                  <a:srgbClr val="00FFFF"/>
                </a:solidFill>
              </a:rPr>
              <a:t>we know that the Father spoke these words to His Son, Jesus.  God will NOT change His mind about Jesus being our High Priest and the atoning sacrifice for our sins.  For the faithful Christian this is reassuring.  But if you’re NOT a faithful Christian, this should terrify you, because you have either not been washed in His blood, or you have fallen away and spurned His sacrifice. </a:t>
            </a:r>
            <a:endParaRPr sz="1900">
              <a:solidFill>
                <a:srgbClr val="00FFFF"/>
              </a:solidFill>
            </a:endParaRPr>
          </a:p>
          <a:p>
            <a:pPr marL="457200" lvl="0" indent="-349250" algn="l" rtl="0">
              <a:spcBef>
                <a:spcPts val="0"/>
              </a:spcBef>
              <a:spcAft>
                <a:spcPts val="0"/>
              </a:spcAft>
              <a:buClr>
                <a:srgbClr val="FFFF00"/>
              </a:buClr>
              <a:buSzPts val="1900"/>
              <a:buChar char="●"/>
            </a:pPr>
            <a:r>
              <a:rPr lang="en" sz="1900">
                <a:solidFill>
                  <a:srgbClr val="FFFF00"/>
                </a:solidFill>
              </a:rPr>
              <a:t>So many people that I talk to have a laid back attitude about Jesus’ return, because they believe God is SO loving that He will change His mind and not send them to hell for their sins.  But </a:t>
            </a:r>
            <a:r>
              <a:rPr lang="en" sz="1900" u="sng">
                <a:solidFill>
                  <a:srgbClr val="FFFF00"/>
                </a:solidFill>
              </a:rPr>
              <a:t>Jer.15:6</a:t>
            </a:r>
            <a:r>
              <a:rPr lang="en" sz="1900">
                <a:solidFill>
                  <a:srgbClr val="FFFF00"/>
                </a:solidFill>
              </a:rPr>
              <a:t> says </a:t>
            </a:r>
            <a:r>
              <a:rPr lang="en" sz="1900" i="1">
                <a:solidFill>
                  <a:schemeClr val="dk1"/>
                </a:solidFill>
              </a:rPr>
              <a:t>“</a:t>
            </a:r>
            <a:r>
              <a:rPr lang="en" sz="1900" i="1" u="sng">
                <a:solidFill>
                  <a:schemeClr val="dk1"/>
                </a:solidFill>
              </a:rPr>
              <a:t>You have forsaken Me</a:t>
            </a:r>
            <a:r>
              <a:rPr lang="en" sz="1900" i="1">
                <a:solidFill>
                  <a:schemeClr val="dk1"/>
                </a:solidFill>
              </a:rPr>
              <a:t>,” says the Lord, “</a:t>
            </a:r>
            <a:r>
              <a:rPr lang="en" sz="1900" i="1" u="sng">
                <a:solidFill>
                  <a:schemeClr val="dk1"/>
                </a:solidFill>
              </a:rPr>
              <a:t>You have gone backward</a:t>
            </a:r>
            <a:r>
              <a:rPr lang="en" sz="1900" i="1">
                <a:solidFill>
                  <a:schemeClr val="dk1"/>
                </a:solidFill>
              </a:rPr>
              <a:t>. Therefore I will stretch out My hand against you and destroy you; </a:t>
            </a:r>
            <a:r>
              <a:rPr lang="en" sz="1900" i="1" u="sng">
                <a:solidFill>
                  <a:schemeClr val="dk1"/>
                </a:solidFill>
              </a:rPr>
              <a:t>I am weary of relenting</a:t>
            </a:r>
            <a:r>
              <a:rPr lang="en" sz="1900" i="1">
                <a:solidFill>
                  <a:schemeClr val="dk1"/>
                </a:solidFill>
              </a:rPr>
              <a:t>!”</a:t>
            </a:r>
            <a:endParaRPr sz="1900" i="1">
              <a:solidFill>
                <a:schemeClr val="dk1"/>
              </a:solidFill>
            </a:endParaRPr>
          </a:p>
          <a:p>
            <a:pPr marL="457200" lvl="0" indent="-349250" algn="l" rtl="0">
              <a:spcBef>
                <a:spcPts val="0"/>
              </a:spcBef>
              <a:spcAft>
                <a:spcPts val="0"/>
              </a:spcAft>
              <a:buClr>
                <a:srgbClr val="00FFFF"/>
              </a:buClr>
              <a:buSzPts val="1900"/>
              <a:buChar char="●"/>
            </a:pPr>
            <a:r>
              <a:rPr lang="en" sz="1900">
                <a:solidFill>
                  <a:srgbClr val="00FFFF"/>
                </a:solidFill>
              </a:rPr>
              <a:t>Why risk your eternal soul on a “Maybe”?  God HAS changed His mind to bring forth mercy instead of judgment.  But only HE decides when that is.  Repent now!</a:t>
            </a:r>
            <a:endParaRPr sz="1900">
              <a:solidFill>
                <a:srgbClr val="00FF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Simple Dark">
  <a:themeElements>
    <a:clrScheme name="Simple Dark">
      <a:dk1>
        <a:srgbClr val="FFFFFF"/>
      </a:dk1>
      <a:lt1>
        <a:srgbClr val="212121"/>
      </a:lt1>
      <a:dk2>
        <a:srgbClr val="303030"/>
      </a:dk2>
      <a:lt2>
        <a:srgbClr val="ADADAD"/>
      </a:lt2>
      <a:accent1>
        <a:srgbClr val="009688"/>
      </a:accent1>
      <a:accent2>
        <a:srgbClr val="EEEEEE"/>
      </a:accent2>
      <a:accent3>
        <a:srgbClr val="78909C"/>
      </a:accent3>
      <a:accent4>
        <a:srgbClr val="FFAB40"/>
      </a:accent4>
      <a:accent5>
        <a:srgbClr val="4DD0E1"/>
      </a:accent5>
      <a:accent6>
        <a:srgbClr val="EEFF41"/>
      </a:accent6>
      <a:hlink>
        <a:srgbClr val="4DD0E1"/>
      </a:hlink>
      <a:folHlink>
        <a:srgbClr val="4DD0E1"/>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2028</Words>
  <Application>Microsoft Office PowerPoint</Application>
  <PresentationFormat>On-screen Show (16:9)</PresentationFormat>
  <Paragraphs>44</Paragraphs>
  <Slides>9</Slides>
  <Notes>9</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9</vt:i4>
      </vt:variant>
    </vt:vector>
  </HeadingPairs>
  <TitlesOfParts>
    <vt:vector size="11" baseType="lpstr">
      <vt:lpstr>Arial</vt:lpstr>
      <vt:lpstr>Simple Dark</vt:lpstr>
      <vt:lpstr>WHEN GOD REPENTS</vt:lpstr>
      <vt:lpstr>DOES GOD REALLY REPENT?</vt:lpstr>
      <vt:lpstr>WHEN DOES GOD REPENT?</vt:lpstr>
      <vt:lpstr>WHEN DOES GOD REPENT? - 2</vt:lpstr>
      <vt:lpstr>WHEN DOES GOD REPENT? - 3</vt:lpstr>
      <vt:lpstr>WHEN DOES GOD REPENT? - 4</vt:lpstr>
      <vt:lpstr>DID YOU SEE THE PATTERN?</vt:lpstr>
      <vt:lpstr>WHAT ABOUT THE REVERSE?</vt:lpstr>
      <vt:lpstr>THE DANGER OF THIS LESSON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Eric Bridge</dc:creator>
  <cp:lastModifiedBy>Eric Bridge</cp:lastModifiedBy>
  <cp:revision>1</cp:revision>
  <dcterms:modified xsi:type="dcterms:W3CDTF">2025-09-28T04:31:38Z</dcterms:modified>
</cp:coreProperties>
</file>