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747775"/>
          </p15:clr>
        </p15:guide>
        <p15:guide id="2" pos="2880">
          <p15:clr>
            <a:srgbClr val="747775"/>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99" d="100"/>
          <a:sy n="199" d="100"/>
        </p:scale>
        <p:origin x="3222" y="150"/>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notes"/>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6"/>
        <p:cNvGrpSpPr/>
        <p:nvPr/>
      </p:nvGrpSpPr>
      <p:grpSpPr>
        <a:xfrm>
          <a:off x="0" y="0"/>
          <a:ext cx="0" cy="0"/>
          <a:chOff x="0" y="0"/>
          <a:chExt cx="0" cy="0"/>
        </a:xfrm>
      </p:grpSpPr>
      <p:sp>
        <p:nvSpPr>
          <p:cNvPr id="107" name="Google Shape;107;g36e8af8f040_0_10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8" name="Google Shape;108;g36e8af8f040_0_1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2"/>
        <p:cNvGrpSpPr/>
        <p:nvPr/>
      </p:nvGrpSpPr>
      <p:grpSpPr>
        <a:xfrm>
          <a:off x="0" y="0"/>
          <a:ext cx="0" cy="0"/>
          <a:chOff x="0" y="0"/>
          <a:chExt cx="0" cy="0"/>
        </a:xfrm>
      </p:grpSpPr>
      <p:sp>
        <p:nvSpPr>
          <p:cNvPr id="113" name="Google Shape;113;g36e8af8f040_0_10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4" name="Google Shape;114;g36e8af8f040_0_1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8"/>
        <p:cNvGrpSpPr/>
        <p:nvPr/>
      </p:nvGrpSpPr>
      <p:grpSpPr>
        <a:xfrm>
          <a:off x="0" y="0"/>
          <a:ext cx="0" cy="0"/>
          <a:chOff x="0" y="0"/>
          <a:chExt cx="0" cy="0"/>
        </a:xfrm>
      </p:grpSpPr>
      <p:sp>
        <p:nvSpPr>
          <p:cNvPr id="119" name="Google Shape;119;g36e8af8f040_0_11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0" name="Google Shape;120;g36e8af8f040_0_1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
        <p:cNvGrpSpPr/>
        <p:nvPr/>
      </p:nvGrpSpPr>
      <p:grpSpPr>
        <a:xfrm>
          <a:off x="0" y="0"/>
          <a:ext cx="0" cy="0"/>
          <a:chOff x="0" y="0"/>
          <a:chExt cx="0" cy="0"/>
        </a:xfrm>
      </p:grpSpPr>
      <p:sp>
        <p:nvSpPr>
          <p:cNvPr id="58" name="Google Shape;58;g36e8af8f040_0_49: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9" name="Google Shape;59;g36e8af8f040_0_4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4"/>
        <p:cNvGrpSpPr/>
        <p:nvPr/>
      </p:nvGrpSpPr>
      <p:grpSpPr>
        <a:xfrm>
          <a:off x="0" y="0"/>
          <a:ext cx="0" cy="0"/>
          <a:chOff x="0" y="0"/>
          <a:chExt cx="0" cy="0"/>
        </a:xfrm>
      </p:grpSpPr>
      <p:sp>
        <p:nvSpPr>
          <p:cNvPr id="65" name="Google Shape;65;g36e8af8f040_0_5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6" name="Google Shape;66;g36e8af8f040_0_5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0"/>
        <p:cNvGrpSpPr/>
        <p:nvPr/>
      </p:nvGrpSpPr>
      <p:grpSpPr>
        <a:xfrm>
          <a:off x="0" y="0"/>
          <a:ext cx="0" cy="0"/>
          <a:chOff x="0" y="0"/>
          <a:chExt cx="0" cy="0"/>
        </a:xfrm>
      </p:grpSpPr>
      <p:sp>
        <p:nvSpPr>
          <p:cNvPr id="71" name="Google Shape;71;g36e8af8f040_0_6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2" name="Google Shape;72;g36e8af8f040_0_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6"/>
        <p:cNvGrpSpPr/>
        <p:nvPr/>
      </p:nvGrpSpPr>
      <p:grpSpPr>
        <a:xfrm>
          <a:off x="0" y="0"/>
          <a:ext cx="0" cy="0"/>
          <a:chOff x="0" y="0"/>
          <a:chExt cx="0" cy="0"/>
        </a:xfrm>
      </p:grpSpPr>
      <p:sp>
        <p:nvSpPr>
          <p:cNvPr id="77" name="Google Shape;77;g36e8af8f040_0_6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78" name="Google Shape;78;g36e8af8f040_0_6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2"/>
        <p:cNvGrpSpPr/>
        <p:nvPr/>
      </p:nvGrpSpPr>
      <p:grpSpPr>
        <a:xfrm>
          <a:off x="0" y="0"/>
          <a:ext cx="0" cy="0"/>
          <a:chOff x="0" y="0"/>
          <a:chExt cx="0" cy="0"/>
        </a:xfrm>
      </p:grpSpPr>
      <p:sp>
        <p:nvSpPr>
          <p:cNvPr id="83" name="Google Shape;83;g36e8af8f040_0_8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84" name="Google Shape;84;g36e8af8f040_0_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8"/>
        <p:cNvGrpSpPr/>
        <p:nvPr/>
      </p:nvGrpSpPr>
      <p:grpSpPr>
        <a:xfrm>
          <a:off x="0" y="0"/>
          <a:ext cx="0" cy="0"/>
          <a:chOff x="0" y="0"/>
          <a:chExt cx="0" cy="0"/>
        </a:xfrm>
      </p:grpSpPr>
      <p:sp>
        <p:nvSpPr>
          <p:cNvPr id="89" name="Google Shape;89;g36e8af8f040_0_8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0" name="Google Shape;90;g36e8af8f040_0_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4"/>
        <p:cNvGrpSpPr/>
        <p:nvPr/>
      </p:nvGrpSpPr>
      <p:grpSpPr>
        <a:xfrm>
          <a:off x="0" y="0"/>
          <a:ext cx="0" cy="0"/>
          <a:chOff x="0" y="0"/>
          <a:chExt cx="0" cy="0"/>
        </a:xfrm>
      </p:grpSpPr>
      <p:sp>
        <p:nvSpPr>
          <p:cNvPr id="95" name="Google Shape;95;g36e8af8f040_0_92: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96" name="Google Shape;96;g36e8af8f040_0_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0"/>
        <p:cNvGrpSpPr/>
        <p:nvPr/>
      </p:nvGrpSpPr>
      <p:grpSpPr>
        <a:xfrm>
          <a:off x="0" y="0"/>
          <a:ext cx="0" cy="0"/>
          <a:chOff x="0" y="0"/>
          <a:chExt cx="0" cy="0"/>
        </a:xfrm>
      </p:grpSpPr>
      <p:sp>
        <p:nvSpPr>
          <p:cNvPr id="101" name="Google Shape;101;g36e8af8f040_0_97:notes"/>
          <p:cNvSpPr>
            <a:spLocks noGrp="1" noRot="1" noChangeAspect="1"/>
          </p:cNvSpPr>
          <p:nvPr>
            <p:ph type="sldImg" idx="2"/>
          </p:nvPr>
        </p:nvSpPr>
        <p:spPr>
          <a:xfrm>
            <a:off x="3813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2" name="Google Shape;102;g36e8af8f040_0_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p:spPr>
        <p:txBody>
          <a:bodyPr spcFirstLastPara="1" wrap="square" lIns="91425" tIns="91425" rIns="91425" bIns="91425" anchor="b" anchorCtr="0">
            <a:norm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p:spPr>
        <p:txBody>
          <a:bodyPr spcFirstLastPara="1" wrap="square" lIns="91425" tIns="91425" rIns="91425" bIns="91425" anchor="b" anchorCtr="0">
            <a:norm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p:spPr>
        <p:txBody>
          <a:bodyPr spcFirstLastPara="1" wrap="square" lIns="91425" tIns="91425" rIns="91425" bIns="91425" anchor="t" anchorCtr="0">
            <a:normAutofit/>
          </a:bodyPr>
          <a:lstStyle>
            <a:lvl1pPr marL="457200" lvl="0" indent="-342900" algn="ctr">
              <a:spcBef>
                <a:spcPts val="0"/>
              </a:spcBef>
              <a:spcAft>
                <a:spcPts val="0"/>
              </a:spcAft>
              <a:buSzPts val="1800"/>
              <a:buChar char="●"/>
              <a:defRPr/>
            </a:lvl1pPr>
            <a:lvl2pPr marL="914400" lvl="1" indent="-317500" algn="ctr">
              <a:spcBef>
                <a:spcPts val="0"/>
              </a:spcBef>
              <a:spcAft>
                <a:spcPts val="0"/>
              </a:spcAft>
              <a:buSzPts val="1400"/>
              <a:buChar char="○"/>
              <a:defRPr/>
            </a:lvl2pPr>
            <a:lvl3pPr marL="1371600" lvl="2" indent="-317500" algn="ctr">
              <a:spcBef>
                <a:spcPts val="0"/>
              </a:spcBef>
              <a:spcAft>
                <a:spcPts val="0"/>
              </a:spcAft>
              <a:buSzPts val="1400"/>
              <a:buChar char="■"/>
              <a:defRPr/>
            </a:lvl3pPr>
            <a:lvl4pPr marL="1828800" lvl="3" indent="-317500" algn="ctr">
              <a:spcBef>
                <a:spcPts val="0"/>
              </a:spcBef>
              <a:spcAft>
                <a:spcPts val="0"/>
              </a:spcAft>
              <a:buSzPts val="1400"/>
              <a:buChar char="●"/>
              <a:defRPr/>
            </a:lvl4pPr>
            <a:lvl5pPr marL="2286000" lvl="4" indent="-317500" algn="ctr">
              <a:spcBef>
                <a:spcPts val="0"/>
              </a:spcBef>
              <a:spcAft>
                <a:spcPts val="0"/>
              </a:spcAft>
              <a:buSzPts val="1400"/>
              <a:buChar char="○"/>
              <a:defRPr/>
            </a:lvl5pPr>
            <a:lvl6pPr marL="2743200" lvl="5" indent="-317500" algn="ctr">
              <a:spcBef>
                <a:spcPts val="0"/>
              </a:spcBef>
              <a:spcAft>
                <a:spcPts val="0"/>
              </a:spcAft>
              <a:buSzPts val="1400"/>
              <a:buChar char="■"/>
              <a:defRPr/>
            </a:lvl6pPr>
            <a:lvl7pPr marL="3200400" lvl="6" indent="-317500" algn="ctr">
              <a:spcBef>
                <a:spcPts val="0"/>
              </a:spcBef>
              <a:spcAft>
                <a:spcPts val="0"/>
              </a:spcAft>
              <a:buSzPts val="1400"/>
              <a:buChar char="●"/>
              <a:defRPr/>
            </a:lvl7pPr>
            <a:lvl8pPr marL="3657600" lvl="7" indent="-317500" algn="ctr">
              <a:spcBef>
                <a:spcPts val="0"/>
              </a:spcBef>
              <a:spcAft>
                <a:spcPts val="0"/>
              </a:spcAft>
              <a:buSzPts val="1400"/>
              <a:buChar char="○"/>
              <a:defRPr/>
            </a:lvl8pPr>
            <a:lvl9pPr marL="4114800" lvl="8" indent="-317500" algn="ctr">
              <a:spcBef>
                <a:spcPts val="0"/>
              </a:spcBef>
              <a:spcAft>
                <a:spcPts val="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p:spPr>
        <p:txBody>
          <a:bodyPr spcFirstLastPara="1" wrap="square" lIns="91425" tIns="91425" rIns="91425" bIns="91425" anchor="ctr" anchorCtr="0">
            <a:normAutofit/>
          </a:bodyPr>
          <a:lstStyle>
            <a:lvl1pPr lvl="0" algn="ctr">
              <a:spcBef>
                <a:spcPts val="0"/>
              </a:spcBef>
              <a:spcAft>
                <a:spcPts val="0"/>
              </a:spcAft>
              <a:buSzPts val="3600"/>
              <a:buNone/>
              <a:defRPr sz="3600"/>
            </a:lvl1pPr>
            <a:lvl2pPr lvl="1" algn="ctr">
              <a:spcBef>
                <a:spcPts val="0"/>
              </a:spcBef>
              <a:spcAft>
                <a:spcPts val="0"/>
              </a:spcAft>
              <a:buSzPts val="3600"/>
              <a:buNone/>
              <a:defRPr sz="3600"/>
            </a:lvl2pPr>
            <a:lvl3pPr lvl="2" algn="ctr">
              <a:spcBef>
                <a:spcPts val="0"/>
              </a:spcBef>
              <a:spcAft>
                <a:spcPts val="0"/>
              </a:spcAft>
              <a:buSzPts val="3600"/>
              <a:buNone/>
              <a:defRPr sz="3600"/>
            </a:lvl3pPr>
            <a:lvl4pPr lvl="3" algn="ctr">
              <a:spcBef>
                <a:spcPts val="0"/>
              </a:spcBef>
              <a:spcAft>
                <a:spcPts val="0"/>
              </a:spcAft>
              <a:buSzPts val="3600"/>
              <a:buNone/>
              <a:defRPr sz="3600"/>
            </a:lvl4pPr>
            <a:lvl5pPr lvl="4" algn="ctr">
              <a:spcBef>
                <a:spcPts val="0"/>
              </a:spcBef>
              <a:spcAft>
                <a:spcPts val="0"/>
              </a:spcAft>
              <a:buSzPts val="3600"/>
              <a:buNone/>
              <a:defRPr sz="3600"/>
            </a:lvl5pPr>
            <a:lvl6pPr lvl="5" algn="ctr">
              <a:spcBef>
                <a:spcPts val="0"/>
              </a:spcBef>
              <a:spcAft>
                <a:spcPts val="0"/>
              </a:spcAft>
              <a:buSzPts val="3600"/>
              <a:buNone/>
              <a:defRPr sz="3600"/>
            </a:lvl6pPr>
            <a:lvl7pPr lvl="6" algn="ctr">
              <a:spcBef>
                <a:spcPts val="0"/>
              </a:spcBef>
              <a:spcAft>
                <a:spcPts val="0"/>
              </a:spcAft>
              <a:buSzPts val="3600"/>
              <a:buNone/>
              <a:defRPr sz="3600"/>
            </a:lvl7pPr>
            <a:lvl8pPr lvl="7" algn="ctr">
              <a:spcBef>
                <a:spcPts val="0"/>
              </a:spcBef>
              <a:spcAft>
                <a:spcPts val="0"/>
              </a:spcAft>
              <a:buSzPts val="3600"/>
              <a:buNone/>
              <a:defRPr sz="3600"/>
            </a:lvl8pPr>
            <a:lvl9pPr lvl="8" algn="ctr">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p:spPr>
        <p:txBody>
          <a:bodyPr spcFirstLastPara="1" wrap="square" lIns="91425" tIns="91425" rIns="91425" bIns="91425" anchor="t" anchorCtr="0">
            <a:normAutofit/>
          </a:bodyPr>
          <a:lstStyle>
            <a:lvl1pPr marL="457200" lvl="0" indent="-342900">
              <a:spcBef>
                <a:spcPts val="0"/>
              </a:spcBef>
              <a:spcAft>
                <a:spcPts val="0"/>
              </a:spcAft>
              <a:buSzPts val="1800"/>
              <a:buChar char="●"/>
              <a:defRPr/>
            </a:lvl1pPr>
            <a:lvl2pPr marL="914400" lvl="1" indent="-317500">
              <a:spcBef>
                <a:spcPts val="0"/>
              </a:spcBef>
              <a:spcAft>
                <a:spcPts val="0"/>
              </a:spcAft>
              <a:buSzPts val="1400"/>
              <a:buChar char="○"/>
              <a:defRPr/>
            </a:lvl2pPr>
            <a:lvl3pPr marL="1371600" lvl="2" indent="-317500">
              <a:spcBef>
                <a:spcPts val="0"/>
              </a:spcBef>
              <a:spcAft>
                <a:spcPts val="0"/>
              </a:spcAft>
              <a:buSzPts val="1400"/>
              <a:buChar char="■"/>
              <a:defRPr/>
            </a:lvl3pPr>
            <a:lvl4pPr marL="1828800" lvl="3" indent="-317500">
              <a:spcBef>
                <a:spcPts val="0"/>
              </a:spcBef>
              <a:spcAft>
                <a:spcPts val="0"/>
              </a:spcAft>
              <a:buSzPts val="1400"/>
              <a:buChar char="●"/>
              <a:defRPr/>
            </a:lvl4pPr>
            <a:lvl5pPr marL="2286000" lvl="4" indent="-317500">
              <a:spcBef>
                <a:spcPts val="0"/>
              </a:spcBef>
              <a:spcAft>
                <a:spcPts val="0"/>
              </a:spcAft>
              <a:buSzPts val="1400"/>
              <a:buChar char="○"/>
              <a:defRPr/>
            </a:lvl5pPr>
            <a:lvl6pPr marL="2743200" lvl="5" indent="-317500">
              <a:spcBef>
                <a:spcPts val="0"/>
              </a:spcBef>
              <a:spcAft>
                <a:spcPts val="0"/>
              </a:spcAft>
              <a:buSzPts val="1400"/>
              <a:buChar char="■"/>
              <a:defRPr/>
            </a:lvl6pPr>
            <a:lvl7pPr marL="3200400" lvl="6" indent="-317500">
              <a:spcBef>
                <a:spcPts val="0"/>
              </a:spcBef>
              <a:spcAft>
                <a:spcPts val="0"/>
              </a:spcAft>
              <a:buSzPts val="1400"/>
              <a:buChar char="●"/>
              <a:defRPr/>
            </a:lvl7pPr>
            <a:lvl8pPr marL="3657600" lvl="7" indent="-317500">
              <a:spcBef>
                <a:spcPts val="0"/>
              </a:spcBef>
              <a:spcAft>
                <a:spcPts val="0"/>
              </a:spcAft>
              <a:buSzPts val="1400"/>
              <a:buChar char="○"/>
              <a:defRPr/>
            </a:lvl8pPr>
            <a:lvl9pPr marL="4114800" lvl="8" indent="-317500">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p:spPr>
        <p:txBody>
          <a:bodyPr spcFirstLastPara="1" wrap="square" lIns="91425" tIns="91425" rIns="91425" bIns="91425" anchor="t" anchorCtr="0">
            <a:normAutofit/>
          </a:bodyPr>
          <a:lstStyle>
            <a:lvl1pPr marL="457200" lvl="0" indent="-317500">
              <a:spcBef>
                <a:spcPts val="0"/>
              </a:spcBef>
              <a:spcAft>
                <a:spcPts val="0"/>
              </a:spcAft>
              <a:buSzPts val="1400"/>
              <a:buChar char="●"/>
              <a:defRPr sz="14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p:spPr>
        <p:txBody>
          <a:bodyPr spcFirstLastPara="1" wrap="square" lIns="91425" tIns="91425" rIns="91425" bIns="91425" anchor="b"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p:spPr>
        <p:txBody>
          <a:bodyPr spcFirstLastPara="1" wrap="square" lIns="91425" tIns="91425" rIns="91425" bIns="91425" anchor="t" anchorCtr="0">
            <a:normAutofit/>
          </a:bodyPr>
          <a:lstStyle>
            <a:lvl1pPr marL="457200" lvl="0" indent="-304800">
              <a:spcBef>
                <a:spcPts val="0"/>
              </a:spcBef>
              <a:spcAft>
                <a:spcPts val="0"/>
              </a:spcAft>
              <a:buSzPts val="1200"/>
              <a:buChar char="●"/>
              <a:defRPr sz="1200"/>
            </a:lvl1pPr>
            <a:lvl2pPr marL="914400" lvl="1" indent="-304800">
              <a:spcBef>
                <a:spcPts val="0"/>
              </a:spcBef>
              <a:spcAft>
                <a:spcPts val="0"/>
              </a:spcAft>
              <a:buSzPts val="1200"/>
              <a:buChar char="○"/>
              <a:defRPr sz="1200"/>
            </a:lvl2pPr>
            <a:lvl3pPr marL="1371600" lvl="2" indent="-304800">
              <a:spcBef>
                <a:spcPts val="0"/>
              </a:spcBef>
              <a:spcAft>
                <a:spcPts val="0"/>
              </a:spcAft>
              <a:buSzPts val="1200"/>
              <a:buChar char="■"/>
              <a:defRPr sz="1200"/>
            </a:lvl3pPr>
            <a:lvl4pPr marL="1828800" lvl="3" indent="-304800">
              <a:spcBef>
                <a:spcPts val="0"/>
              </a:spcBef>
              <a:spcAft>
                <a:spcPts val="0"/>
              </a:spcAft>
              <a:buSzPts val="1200"/>
              <a:buChar char="●"/>
              <a:defRPr sz="1200"/>
            </a:lvl4pPr>
            <a:lvl5pPr marL="2286000" lvl="4" indent="-304800">
              <a:spcBef>
                <a:spcPts val="0"/>
              </a:spcBef>
              <a:spcAft>
                <a:spcPts val="0"/>
              </a:spcAft>
              <a:buSzPts val="1200"/>
              <a:buChar char="○"/>
              <a:defRPr sz="1200"/>
            </a:lvl5pPr>
            <a:lvl6pPr marL="2743200" lvl="5" indent="-304800">
              <a:spcBef>
                <a:spcPts val="0"/>
              </a:spcBef>
              <a:spcAft>
                <a:spcPts val="0"/>
              </a:spcAft>
              <a:buSzPts val="1200"/>
              <a:buChar char="■"/>
              <a:defRPr sz="1200"/>
            </a:lvl6pPr>
            <a:lvl7pPr marL="3200400" lvl="6" indent="-304800">
              <a:spcBef>
                <a:spcPts val="0"/>
              </a:spcBef>
              <a:spcAft>
                <a:spcPts val="0"/>
              </a:spcAft>
              <a:buSzPts val="1200"/>
              <a:buChar char="●"/>
              <a:defRPr sz="1200"/>
            </a:lvl7pPr>
            <a:lvl8pPr marL="3657600" lvl="7" indent="-304800">
              <a:spcBef>
                <a:spcPts val="0"/>
              </a:spcBef>
              <a:spcAft>
                <a:spcPts val="0"/>
              </a:spcAft>
              <a:buSzPts val="1200"/>
              <a:buChar char="○"/>
              <a:defRPr sz="1200"/>
            </a:lvl8pPr>
            <a:lvl9pPr marL="4114800" lvl="8" indent="-304800">
              <a:spcBef>
                <a:spcPts val="0"/>
              </a:spcBef>
              <a:spcAft>
                <a:spcPts val="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p:spPr>
        <p:txBody>
          <a:bodyPr spcFirstLastPara="1" wrap="square" lIns="91425" tIns="91425" rIns="91425" bIns="91425" anchor="ctr" anchorCtr="0">
            <a:norm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25"/>
            <a:ext cx="4572000" cy="5143500"/>
          </a:xfrm>
          <a:prstGeom prst="rect">
            <a:avLst/>
          </a:prstGeom>
          <a:solidFill>
            <a:schemeClr val="dk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9"/>
          <p:cNvSpPr txBox="1">
            <a:spLocks noGrp="1"/>
          </p:cNvSpPr>
          <p:nvPr>
            <p:ph type="title"/>
          </p:nvPr>
        </p:nvSpPr>
        <p:spPr>
          <a:xfrm>
            <a:off x="265500" y="1233175"/>
            <a:ext cx="4045200" cy="1482300"/>
          </a:xfrm>
          <a:prstGeom prst="rect">
            <a:avLst/>
          </a:prstGeom>
        </p:spPr>
        <p:txBody>
          <a:bodyPr spcFirstLastPara="1" wrap="square" lIns="91425" tIns="91425" rIns="91425" bIns="91425" anchor="b" anchorCtr="0">
            <a:norm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200"/>
            <a:ext cx="3837000" cy="3695100"/>
          </a:xfrm>
          <a:prstGeom prst="rect">
            <a:avLst/>
          </a:prstGeom>
        </p:spPr>
        <p:txBody>
          <a:bodyPr spcFirstLastPara="1" wrap="square" lIns="91425" tIns="91425" rIns="91425" bIns="91425" anchor="ctr" anchorCtr="0">
            <a:normAutofit/>
          </a:bodyPr>
          <a:lstStyle>
            <a:lvl1pPr marL="457200" lvl="0" indent="-342900">
              <a:spcBef>
                <a:spcPts val="0"/>
              </a:spcBef>
              <a:spcAft>
                <a:spcPts val="0"/>
              </a:spcAft>
              <a:buClr>
                <a:schemeClr val="dk1"/>
              </a:buClr>
              <a:buSzPts val="1800"/>
              <a:buChar char="●"/>
              <a:defRPr>
                <a:solidFill>
                  <a:schemeClr val="dk1"/>
                </a:solidFill>
              </a:defRPr>
            </a:lvl1pPr>
            <a:lvl2pPr marL="914400" lvl="1" indent="-317500">
              <a:spcBef>
                <a:spcPts val="0"/>
              </a:spcBef>
              <a:spcAft>
                <a:spcPts val="0"/>
              </a:spcAft>
              <a:buClr>
                <a:schemeClr val="dk1"/>
              </a:buClr>
              <a:buSzPts val="1400"/>
              <a:buChar char="○"/>
              <a:defRPr>
                <a:solidFill>
                  <a:schemeClr val="dk1"/>
                </a:solidFill>
              </a:defRPr>
            </a:lvl2pPr>
            <a:lvl3pPr marL="1371600" lvl="2" indent="-317500">
              <a:spcBef>
                <a:spcPts val="0"/>
              </a:spcBef>
              <a:spcAft>
                <a:spcPts val="0"/>
              </a:spcAft>
              <a:buClr>
                <a:schemeClr val="dk1"/>
              </a:buClr>
              <a:buSzPts val="1400"/>
              <a:buChar char="■"/>
              <a:defRPr>
                <a:solidFill>
                  <a:schemeClr val="dk1"/>
                </a:solidFill>
              </a:defRPr>
            </a:lvl3pPr>
            <a:lvl4pPr marL="1828800" lvl="3" indent="-317500">
              <a:spcBef>
                <a:spcPts val="0"/>
              </a:spcBef>
              <a:spcAft>
                <a:spcPts val="0"/>
              </a:spcAft>
              <a:buClr>
                <a:schemeClr val="dk1"/>
              </a:buClr>
              <a:buSzPts val="1400"/>
              <a:buChar char="●"/>
              <a:defRPr>
                <a:solidFill>
                  <a:schemeClr val="dk1"/>
                </a:solidFill>
              </a:defRPr>
            </a:lvl4pPr>
            <a:lvl5pPr marL="2286000" lvl="4" indent="-317500">
              <a:spcBef>
                <a:spcPts val="0"/>
              </a:spcBef>
              <a:spcAft>
                <a:spcPts val="0"/>
              </a:spcAft>
              <a:buClr>
                <a:schemeClr val="dk1"/>
              </a:buClr>
              <a:buSzPts val="1400"/>
              <a:buChar char="○"/>
              <a:defRPr>
                <a:solidFill>
                  <a:schemeClr val="dk1"/>
                </a:solidFill>
              </a:defRPr>
            </a:lvl5pPr>
            <a:lvl6pPr marL="2743200" lvl="5" indent="-317500">
              <a:spcBef>
                <a:spcPts val="0"/>
              </a:spcBef>
              <a:spcAft>
                <a:spcPts val="0"/>
              </a:spcAft>
              <a:buClr>
                <a:schemeClr val="dk1"/>
              </a:buClr>
              <a:buSzPts val="1400"/>
              <a:buChar char="■"/>
              <a:defRPr>
                <a:solidFill>
                  <a:schemeClr val="dk1"/>
                </a:solidFill>
              </a:defRPr>
            </a:lvl6pPr>
            <a:lvl7pPr marL="3200400" lvl="6" indent="-317500">
              <a:spcBef>
                <a:spcPts val="0"/>
              </a:spcBef>
              <a:spcAft>
                <a:spcPts val="0"/>
              </a:spcAft>
              <a:buClr>
                <a:schemeClr val="dk1"/>
              </a:buClr>
              <a:buSzPts val="1400"/>
              <a:buChar char="●"/>
              <a:defRPr>
                <a:solidFill>
                  <a:schemeClr val="dk1"/>
                </a:solidFill>
              </a:defRPr>
            </a:lvl7pPr>
            <a:lvl8pPr marL="3657600" lvl="7" indent="-317500">
              <a:spcBef>
                <a:spcPts val="0"/>
              </a:spcBef>
              <a:spcAft>
                <a:spcPts val="0"/>
              </a:spcAft>
              <a:buClr>
                <a:schemeClr val="dk1"/>
              </a:buClr>
              <a:buSzPts val="1400"/>
              <a:buChar char="○"/>
              <a:defRPr>
                <a:solidFill>
                  <a:schemeClr val="dk1"/>
                </a:solidFill>
              </a:defRPr>
            </a:lvl8pPr>
            <a:lvl9pPr marL="4114800" lvl="8" indent="-317500">
              <a:spcBef>
                <a:spcPts val="0"/>
              </a:spcBef>
              <a:spcAft>
                <a:spcPts val="0"/>
              </a:spcAft>
              <a:buClr>
                <a:schemeClr val="dk1"/>
              </a:buClr>
              <a:buSzPts val="1400"/>
              <a:buChar char="■"/>
              <a:defRPr>
                <a:solidFill>
                  <a:schemeClr val="dk1"/>
                </a:solidFill>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dark-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dk1"/>
              </a:buClr>
              <a:buSzPts val="2800"/>
              <a:buNone/>
              <a:defRPr sz="2800">
                <a:solidFill>
                  <a:schemeClr val="dk1"/>
                </a:solidFill>
              </a:defRPr>
            </a:lvl1pPr>
            <a:lvl2pPr lvl="1">
              <a:spcBef>
                <a:spcPts val="0"/>
              </a:spcBef>
              <a:spcAft>
                <a:spcPts val="0"/>
              </a:spcAft>
              <a:buClr>
                <a:schemeClr val="dk1"/>
              </a:buClr>
              <a:buSzPts val="2800"/>
              <a:buNone/>
              <a:defRPr sz="2800">
                <a:solidFill>
                  <a:schemeClr val="dk1"/>
                </a:solidFill>
              </a:defRPr>
            </a:lvl2pPr>
            <a:lvl3pPr lvl="2">
              <a:spcBef>
                <a:spcPts val="0"/>
              </a:spcBef>
              <a:spcAft>
                <a:spcPts val="0"/>
              </a:spcAft>
              <a:buClr>
                <a:schemeClr val="dk1"/>
              </a:buClr>
              <a:buSzPts val="2800"/>
              <a:buNone/>
              <a:defRPr sz="2800">
                <a:solidFill>
                  <a:schemeClr val="dk1"/>
                </a:solidFill>
              </a:defRPr>
            </a:lvl3pPr>
            <a:lvl4pPr lvl="3">
              <a:spcBef>
                <a:spcPts val="0"/>
              </a:spcBef>
              <a:spcAft>
                <a:spcPts val="0"/>
              </a:spcAft>
              <a:buClr>
                <a:schemeClr val="dk1"/>
              </a:buClr>
              <a:buSzPts val="2800"/>
              <a:buNone/>
              <a:defRPr sz="2800">
                <a:solidFill>
                  <a:schemeClr val="dk1"/>
                </a:solidFill>
              </a:defRPr>
            </a:lvl4pPr>
            <a:lvl5pPr lvl="4">
              <a:spcBef>
                <a:spcPts val="0"/>
              </a:spcBef>
              <a:spcAft>
                <a:spcPts val="0"/>
              </a:spcAft>
              <a:buClr>
                <a:schemeClr val="dk1"/>
              </a:buClr>
              <a:buSzPts val="2800"/>
              <a:buNone/>
              <a:defRPr sz="2800">
                <a:solidFill>
                  <a:schemeClr val="dk1"/>
                </a:solidFill>
              </a:defRPr>
            </a:lvl5pPr>
            <a:lvl6pPr lvl="5">
              <a:spcBef>
                <a:spcPts val="0"/>
              </a:spcBef>
              <a:spcAft>
                <a:spcPts val="0"/>
              </a:spcAft>
              <a:buClr>
                <a:schemeClr val="dk1"/>
              </a:buClr>
              <a:buSzPts val="2800"/>
              <a:buNone/>
              <a:defRPr sz="2800">
                <a:solidFill>
                  <a:schemeClr val="dk1"/>
                </a:solidFill>
              </a:defRPr>
            </a:lvl6pPr>
            <a:lvl7pPr lvl="6">
              <a:spcBef>
                <a:spcPts val="0"/>
              </a:spcBef>
              <a:spcAft>
                <a:spcPts val="0"/>
              </a:spcAft>
              <a:buClr>
                <a:schemeClr val="dk1"/>
              </a:buClr>
              <a:buSzPts val="2800"/>
              <a:buNone/>
              <a:defRPr sz="2800">
                <a:solidFill>
                  <a:schemeClr val="dk1"/>
                </a:solidFill>
              </a:defRPr>
            </a:lvl7pPr>
            <a:lvl8pPr lvl="7">
              <a:spcBef>
                <a:spcPts val="0"/>
              </a:spcBef>
              <a:spcAft>
                <a:spcPts val="0"/>
              </a:spcAft>
              <a:buClr>
                <a:schemeClr val="dk1"/>
              </a:buClr>
              <a:buSzPts val="2800"/>
              <a:buNone/>
              <a:defRPr sz="2800">
                <a:solidFill>
                  <a:schemeClr val="dk1"/>
                </a:solidFill>
              </a:defRPr>
            </a:lvl8pPr>
            <a:lvl9pPr lvl="8">
              <a:spcBef>
                <a:spcPts val="0"/>
              </a:spcBef>
              <a:spcAft>
                <a:spcPts val="0"/>
              </a:spcAft>
              <a:buClr>
                <a:schemeClr val="dk1"/>
              </a:buClr>
              <a:buSzPts val="2800"/>
              <a:buNone/>
              <a:defRPr sz="2800">
                <a:solidFill>
                  <a:schemeClr val="dk1"/>
                </a:solidFil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42900">
              <a:lnSpc>
                <a:spcPct val="115000"/>
              </a:lnSpc>
              <a:spcBef>
                <a:spcPts val="0"/>
              </a:spcBef>
              <a:spcAft>
                <a:spcPts val="0"/>
              </a:spcAft>
              <a:buClr>
                <a:schemeClr val="lt2"/>
              </a:buClr>
              <a:buSzPts val="1800"/>
              <a:buChar char="●"/>
              <a:defRPr sz="1800">
                <a:solidFill>
                  <a:schemeClr val="lt2"/>
                </a:solidFill>
              </a:defRPr>
            </a:lvl1pPr>
            <a:lvl2pPr marL="914400" lvl="1" indent="-317500">
              <a:lnSpc>
                <a:spcPct val="115000"/>
              </a:lnSpc>
              <a:spcBef>
                <a:spcPts val="0"/>
              </a:spcBef>
              <a:spcAft>
                <a:spcPts val="0"/>
              </a:spcAft>
              <a:buClr>
                <a:schemeClr val="lt2"/>
              </a:buClr>
              <a:buSzPts val="1400"/>
              <a:buChar char="○"/>
              <a:defRPr>
                <a:solidFill>
                  <a:schemeClr val="lt2"/>
                </a:solidFill>
              </a:defRPr>
            </a:lvl2pPr>
            <a:lvl3pPr marL="1371600" lvl="2" indent="-317500">
              <a:lnSpc>
                <a:spcPct val="115000"/>
              </a:lnSpc>
              <a:spcBef>
                <a:spcPts val="0"/>
              </a:spcBef>
              <a:spcAft>
                <a:spcPts val="0"/>
              </a:spcAft>
              <a:buClr>
                <a:schemeClr val="lt2"/>
              </a:buClr>
              <a:buSzPts val="1400"/>
              <a:buChar char="■"/>
              <a:defRPr>
                <a:solidFill>
                  <a:schemeClr val="lt2"/>
                </a:solidFill>
              </a:defRPr>
            </a:lvl3pPr>
            <a:lvl4pPr marL="1828800" lvl="3" indent="-317500">
              <a:lnSpc>
                <a:spcPct val="115000"/>
              </a:lnSpc>
              <a:spcBef>
                <a:spcPts val="0"/>
              </a:spcBef>
              <a:spcAft>
                <a:spcPts val="0"/>
              </a:spcAft>
              <a:buClr>
                <a:schemeClr val="lt2"/>
              </a:buClr>
              <a:buSzPts val="1400"/>
              <a:buChar char="●"/>
              <a:defRPr>
                <a:solidFill>
                  <a:schemeClr val="lt2"/>
                </a:solidFill>
              </a:defRPr>
            </a:lvl4pPr>
            <a:lvl5pPr marL="2286000" lvl="4" indent="-317500">
              <a:lnSpc>
                <a:spcPct val="115000"/>
              </a:lnSpc>
              <a:spcBef>
                <a:spcPts val="0"/>
              </a:spcBef>
              <a:spcAft>
                <a:spcPts val="0"/>
              </a:spcAft>
              <a:buClr>
                <a:schemeClr val="lt2"/>
              </a:buClr>
              <a:buSzPts val="1400"/>
              <a:buChar char="○"/>
              <a:defRPr>
                <a:solidFill>
                  <a:schemeClr val="lt2"/>
                </a:solidFill>
              </a:defRPr>
            </a:lvl5pPr>
            <a:lvl6pPr marL="2743200" lvl="5" indent="-317500">
              <a:lnSpc>
                <a:spcPct val="115000"/>
              </a:lnSpc>
              <a:spcBef>
                <a:spcPts val="0"/>
              </a:spcBef>
              <a:spcAft>
                <a:spcPts val="0"/>
              </a:spcAft>
              <a:buClr>
                <a:schemeClr val="lt2"/>
              </a:buClr>
              <a:buSzPts val="1400"/>
              <a:buChar char="■"/>
              <a:defRPr>
                <a:solidFill>
                  <a:schemeClr val="lt2"/>
                </a:solidFill>
              </a:defRPr>
            </a:lvl6pPr>
            <a:lvl7pPr marL="3200400" lvl="6" indent="-317500">
              <a:lnSpc>
                <a:spcPct val="115000"/>
              </a:lnSpc>
              <a:spcBef>
                <a:spcPts val="0"/>
              </a:spcBef>
              <a:spcAft>
                <a:spcPts val="0"/>
              </a:spcAft>
              <a:buClr>
                <a:schemeClr val="lt2"/>
              </a:buClr>
              <a:buSzPts val="1400"/>
              <a:buChar char="●"/>
              <a:defRPr>
                <a:solidFill>
                  <a:schemeClr val="lt2"/>
                </a:solidFill>
              </a:defRPr>
            </a:lvl7pPr>
            <a:lvl8pPr marL="3657600" lvl="7" indent="-317500">
              <a:lnSpc>
                <a:spcPct val="115000"/>
              </a:lnSpc>
              <a:spcBef>
                <a:spcPts val="0"/>
              </a:spcBef>
              <a:spcAft>
                <a:spcPts val="0"/>
              </a:spcAft>
              <a:buClr>
                <a:schemeClr val="lt2"/>
              </a:buClr>
              <a:buSzPts val="1400"/>
              <a:buChar char="○"/>
              <a:defRPr>
                <a:solidFill>
                  <a:schemeClr val="lt2"/>
                </a:solidFill>
              </a:defRPr>
            </a:lvl8pPr>
            <a:lvl9pPr marL="4114800" lvl="8" indent="-317500">
              <a:lnSpc>
                <a:spcPct val="115000"/>
              </a:lnSpc>
              <a:spcBef>
                <a:spcPts val="0"/>
              </a:spcBef>
              <a:spcAft>
                <a:spcPts val="0"/>
              </a:spcAft>
              <a:buClr>
                <a:schemeClr val="lt2"/>
              </a:buClr>
              <a:buSzPts val="1400"/>
              <a:buChar char="■"/>
              <a:defRPr>
                <a:solidFill>
                  <a:schemeClr val="lt2"/>
                </a:solidFil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2"/>
                </a:solidFill>
              </a:defRPr>
            </a:lvl1pPr>
            <a:lvl2pPr lvl="1" algn="r">
              <a:buNone/>
              <a:defRPr sz="1000">
                <a:solidFill>
                  <a:schemeClr val="lt2"/>
                </a:solidFill>
              </a:defRPr>
            </a:lvl2pPr>
            <a:lvl3pPr lvl="2" algn="r">
              <a:buNone/>
              <a:defRPr sz="1000">
                <a:solidFill>
                  <a:schemeClr val="lt2"/>
                </a:solidFill>
              </a:defRPr>
            </a:lvl3pPr>
            <a:lvl4pPr lvl="3" algn="r">
              <a:buNone/>
              <a:defRPr sz="1000">
                <a:solidFill>
                  <a:schemeClr val="lt2"/>
                </a:solidFill>
              </a:defRPr>
            </a:lvl4pPr>
            <a:lvl5pPr lvl="4" algn="r">
              <a:buNone/>
              <a:defRPr sz="1000">
                <a:solidFill>
                  <a:schemeClr val="lt2"/>
                </a:solidFill>
              </a:defRPr>
            </a:lvl5pPr>
            <a:lvl6pPr lvl="5" algn="r">
              <a:buNone/>
              <a:defRPr sz="1000">
                <a:solidFill>
                  <a:schemeClr val="lt2"/>
                </a:solidFill>
              </a:defRPr>
            </a:lvl6pPr>
            <a:lvl7pPr lvl="6" algn="r">
              <a:buNone/>
              <a:defRPr sz="1000">
                <a:solidFill>
                  <a:schemeClr val="lt2"/>
                </a:solidFill>
              </a:defRPr>
            </a:lvl7pPr>
            <a:lvl8pPr lvl="7" algn="r">
              <a:buNone/>
              <a:defRPr sz="1000">
                <a:solidFill>
                  <a:schemeClr val="lt2"/>
                </a:solidFill>
              </a:defRPr>
            </a:lvl8pPr>
            <a:lvl9pPr lvl="8" algn="r">
              <a:buNone/>
              <a:defRPr sz="1000">
                <a:solidFill>
                  <a:schemeClr val="lt2"/>
                </a:solidFill>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54" name="Google Shape;54;p13"/>
          <p:cNvSpPr txBox="1">
            <a:spLocks noGrp="1"/>
          </p:cNvSpPr>
          <p:nvPr>
            <p:ph type="ctrTitle"/>
          </p:nvPr>
        </p:nvSpPr>
        <p:spPr>
          <a:xfrm>
            <a:off x="0" y="0"/>
            <a:ext cx="9144000" cy="5143500"/>
          </a:xfrm>
          <a:prstGeom prst="rect">
            <a:avLst/>
          </a:prstGeom>
        </p:spPr>
        <p:txBody>
          <a:bodyPr spcFirstLastPara="1" wrap="square" lIns="91425" tIns="91425" rIns="91425" bIns="91425" anchor="ctr" anchorCtr="0">
            <a:normAutofit/>
          </a:bodyPr>
          <a:lstStyle/>
          <a:p>
            <a:pPr marL="0" lvl="0" indent="0" algn="ctr" rtl="0">
              <a:spcBef>
                <a:spcPts val="0"/>
              </a:spcBef>
              <a:spcAft>
                <a:spcPts val="0"/>
              </a:spcAft>
              <a:buNone/>
            </a:pPr>
            <a:endParaRPr/>
          </a:p>
        </p:txBody>
      </p:sp>
      <p:sp>
        <p:nvSpPr>
          <p:cNvPr id="55" name="Google Shape;55;p13"/>
          <p:cNvSpPr txBox="1">
            <a:spLocks noGrp="1"/>
          </p:cNvSpPr>
          <p:nvPr>
            <p:ph type="subTitle" idx="1"/>
          </p:nvPr>
        </p:nvSpPr>
        <p:spPr>
          <a:xfrm>
            <a:off x="311700" y="5107775"/>
            <a:ext cx="8520600" cy="36000"/>
          </a:xfrm>
          <a:prstGeom prst="rect">
            <a:avLst/>
          </a:prstGeom>
        </p:spPr>
        <p:txBody>
          <a:bodyPr spcFirstLastPara="1" wrap="square" lIns="91425" tIns="91425" rIns="91425" bIns="91425" anchor="t" anchorCtr="0">
            <a:normAutofit fontScale="25000" lnSpcReduction="20000"/>
          </a:bodyPr>
          <a:lstStyle/>
          <a:p>
            <a:pPr marL="0" lvl="0" indent="0" algn="ctr" rtl="0">
              <a:spcBef>
                <a:spcPts val="0"/>
              </a:spcBef>
              <a:spcAft>
                <a:spcPts val="0"/>
              </a:spcAft>
              <a:buNone/>
            </a:pPr>
            <a:endParaRPr/>
          </a:p>
        </p:txBody>
      </p:sp>
      <p:pic>
        <p:nvPicPr>
          <p:cNvPr id="56" name="Google Shape;56;p13"/>
          <p:cNvPicPr preferRelativeResize="0"/>
          <p:nvPr/>
        </p:nvPicPr>
        <p:blipFill>
          <a:blip r:embed="rId3">
            <a:alphaModFix/>
          </a:blip>
          <a:stretch>
            <a:fillRect/>
          </a:stretch>
        </p:blipFill>
        <p:spPr>
          <a:xfrm>
            <a:off x="0" y="0"/>
            <a:ext cx="9144000" cy="5143500"/>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09"/>
        <p:cNvGrpSpPr/>
        <p:nvPr/>
      </p:nvGrpSpPr>
      <p:grpSpPr>
        <a:xfrm>
          <a:off x="0" y="0"/>
          <a:ext cx="0" cy="0"/>
          <a:chOff x="0" y="0"/>
          <a:chExt cx="0" cy="0"/>
        </a:xfrm>
      </p:grpSpPr>
      <p:sp>
        <p:nvSpPr>
          <p:cNvPr id="110" name="Google Shape;110;p22"/>
          <p:cNvSpPr txBox="1">
            <a:spLocks noGrp="1"/>
          </p:cNvSpPr>
          <p:nvPr>
            <p:ph type="ctrTitle"/>
          </p:nvPr>
        </p:nvSpPr>
        <p:spPr>
          <a:xfrm>
            <a:off x="-259025" y="0"/>
            <a:ext cx="9661800" cy="485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500" b="1">
                <a:solidFill>
                  <a:srgbClr val="00FFFF"/>
                </a:solidFill>
              </a:rPr>
              <a:t>SO WHAT IS “NOT OF WORKS”?</a:t>
            </a:r>
            <a:endParaRPr sz="4500" b="1">
              <a:solidFill>
                <a:srgbClr val="00FFFF"/>
              </a:solidFill>
            </a:endParaRPr>
          </a:p>
        </p:txBody>
      </p:sp>
      <p:sp>
        <p:nvSpPr>
          <p:cNvPr id="111" name="Google Shape;111;p22"/>
          <p:cNvSpPr txBox="1">
            <a:spLocks noGrp="1"/>
          </p:cNvSpPr>
          <p:nvPr>
            <p:ph type="subTitle" idx="1"/>
          </p:nvPr>
        </p:nvSpPr>
        <p:spPr>
          <a:xfrm>
            <a:off x="-162275" y="401950"/>
            <a:ext cx="9393900" cy="47418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This is the point where the opposition says “There you go!  You ‘church of Christ folks’ are teaching salvation by works!”</a:t>
            </a:r>
            <a:endParaRPr sz="200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No, NO, </a:t>
            </a:r>
            <a:r>
              <a:rPr lang="en" sz="2000" u="sng">
                <a:solidFill>
                  <a:srgbClr val="00FFFF"/>
                </a:solidFill>
              </a:rPr>
              <a:t>NO</a:t>
            </a:r>
            <a:r>
              <a:rPr lang="en" sz="2000">
                <a:solidFill>
                  <a:srgbClr val="00FFFF"/>
                </a:solidFill>
              </a:rPr>
              <a:t>!!!  You will NEVER hear me say “Work your way to heaven!”</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Rom.4:2-4</a:t>
            </a:r>
            <a:r>
              <a:rPr lang="en" sz="2000">
                <a:solidFill>
                  <a:srgbClr val="00FFFF"/>
                </a:solidFill>
              </a:rPr>
              <a:t> </a:t>
            </a:r>
            <a:r>
              <a:rPr lang="en" sz="2000" i="1">
                <a:solidFill>
                  <a:schemeClr val="dk1"/>
                </a:solidFill>
              </a:rPr>
              <a:t>“For if Abraham was justified by works, he has something to boast about, but not before God. 3 For what does the Scripture say? “Abraham believed God, and it was accounted to him for righteousness.” 4 </a:t>
            </a:r>
            <a:r>
              <a:rPr lang="en" sz="2000" i="1" u="sng">
                <a:solidFill>
                  <a:schemeClr val="dk1"/>
                </a:solidFill>
              </a:rPr>
              <a:t>Now to him who works, the wages are not counted as grace but as debt</a:t>
            </a:r>
            <a:r>
              <a:rPr lang="en" sz="2000" i="1">
                <a:solidFill>
                  <a:schemeClr val="dk1"/>
                </a:solidFill>
              </a:rPr>
              <a:t>.” </a:t>
            </a:r>
            <a:r>
              <a:rPr lang="en" sz="2000">
                <a:solidFill>
                  <a:srgbClr val="00FFFF"/>
                </a:solidFill>
              </a:rPr>
              <a:t> Abraham believed God’s promise of a child, and God declared him a righteous man.</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If I strive to obey God (and of course I will still sin along the way), does God OWE me eternal life?  Has God somehow become indebted to me?</a:t>
            </a:r>
            <a:endParaRPr sz="200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Job 41:11</a:t>
            </a:r>
            <a:r>
              <a:rPr lang="en" sz="2000">
                <a:solidFill>
                  <a:srgbClr val="00FFFF"/>
                </a:solidFill>
              </a:rPr>
              <a:t> </a:t>
            </a:r>
            <a:r>
              <a:rPr lang="en" sz="2000" i="1">
                <a:solidFill>
                  <a:schemeClr val="dk1"/>
                </a:solidFill>
              </a:rPr>
              <a:t>“Who has preceded Me, </a:t>
            </a:r>
            <a:r>
              <a:rPr lang="en" sz="2000" i="1" u="sng">
                <a:solidFill>
                  <a:schemeClr val="dk1"/>
                </a:solidFill>
              </a:rPr>
              <a:t>that I should pay him</a:t>
            </a:r>
            <a:r>
              <a:rPr lang="en" sz="2000" i="1">
                <a:solidFill>
                  <a:schemeClr val="dk1"/>
                </a:solidFill>
              </a:rPr>
              <a:t>? Everything under heaven is Mine.”</a:t>
            </a:r>
            <a:r>
              <a:rPr lang="en" sz="2000">
                <a:solidFill>
                  <a:srgbClr val="00FFFF"/>
                </a:solidFill>
              </a:rPr>
              <a:t>  Did God owe His righteous servant Job anything?</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What “wages” have I earned in my life of service to God?</a:t>
            </a:r>
            <a:r>
              <a:rPr lang="en" sz="2000">
                <a:solidFill>
                  <a:srgbClr val="00FFFF"/>
                </a:solidFill>
              </a:rPr>
              <a:t> </a:t>
            </a:r>
            <a:r>
              <a:rPr lang="en" sz="2000">
                <a:solidFill>
                  <a:srgbClr val="FFFF00"/>
                </a:solidFill>
              </a:rPr>
              <a:t> </a:t>
            </a:r>
            <a:r>
              <a:rPr lang="en" sz="2000" u="sng">
                <a:solidFill>
                  <a:srgbClr val="FFFF00"/>
                </a:solidFill>
              </a:rPr>
              <a:t>Rom.6:23a</a:t>
            </a:r>
            <a:r>
              <a:rPr lang="en" sz="2000">
                <a:solidFill>
                  <a:srgbClr val="00FFFF"/>
                </a:solidFill>
              </a:rPr>
              <a:t> </a:t>
            </a:r>
            <a:r>
              <a:rPr lang="en" sz="2000" i="1">
                <a:solidFill>
                  <a:schemeClr val="dk1"/>
                </a:solidFill>
              </a:rPr>
              <a:t>“For the </a:t>
            </a:r>
            <a:r>
              <a:rPr lang="en" sz="2000" i="1" u="sng">
                <a:solidFill>
                  <a:schemeClr val="dk1"/>
                </a:solidFill>
              </a:rPr>
              <a:t>wages of sin is death</a:t>
            </a:r>
            <a:r>
              <a:rPr lang="en" sz="2000" i="1">
                <a:solidFill>
                  <a:schemeClr val="dk1"/>
                </a:solidFill>
              </a:rPr>
              <a:t>,...”</a:t>
            </a:r>
            <a:r>
              <a:rPr lang="en" sz="2000">
                <a:solidFill>
                  <a:srgbClr val="00FFFF"/>
                </a:solidFill>
              </a:rPr>
              <a:t>  </a:t>
            </a:r>
            <a:r>
              <a:rPr lang="en" sz="2000">
                <a:solidFill>
                  <a:srgbClr val="FFFF00"/>
                </a:solidFill>
              </a:rPr>
              <a:t>Eternal death is what my sins have earned me!  That’s what I am “owed”, even after striving to be faithful!</a:t>
            </a:r>
            <a:endParaRPr sz="200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Rom.6:23b</a:t>
            </a:r>
            <a:r>
              <a:rPr lang="en" sz="2000">
                <a:solidFill>
                  <a:srgbClr val="00FFFF"/>
                </a:solidFill>
              </a:rPr>
              <a:t> </a:t>
            </a:r>
            <a:r>
              <a:rPr lang="en" sz="2000" i="1">
                <a:solidFill>
                  <a:schemeClr val="dk1"/>
                </a:solidFill>
              </a:rPr>
              <a:t>“...but </a:t>
            </a:r>
            <a:r>
              <a:rPr lang="en" sz="2000" i="1" u="sng">
                <a:solidFill>
                  <a:schemeClr val="dk1"/>
                </a:solidFill>
              </a:rPr>
              <a:t>the GIFT</a:t>
            </a:r>
            <a:r>
              <a:rPr lang="en" sz="2000" i="1">
                <a:solidFill>
                  <a:schemeClr val="dk1"/>
                </a:solidFill>
              </a:rPr>
              <a:t> of God </a:t>
            </a:r>
            <a:r>
              <a:rPr lang="en" sz="2000" i="1" u="sng">
                <a:solidFill>
                  <a:schemeClr val="dk1"/>
                </a:solidFill>
              </a:rPr>
              <a:t>is eternal life</a:t>
            </a:r>
            <a:r>
              <a:rPr lang="en" sz="2000" i="1">
                <a:solidFill>
                  <a:schemeClr val="dk1"/>
                </a:solidFill>
              </a:rPr>
              <a:t> in Christ Jesus our Lord.”</a:t>
            </a:r>
            <a:r>
              <a:rPr lang="en" sz="2000">
                <a:solidFill>
                  <a:srgbClr val="00FFFF"/>
                </a:solidFill>
              </a:rPr>
              <a:t>  Not “paycheck”, not “401k”, not “treasures I have earned”, not “merit badge”.  God’s GIFT to the </a:t>
            </a:r>
            <a:r>
              <a:rPr lang="en" sz="2000" u="sng">
                <a:solidFill>
                  <a:srgbClr val="00FFFF"/>
                </a:solidFill>
              </a:rPr>
              <a:t>faithful</a:t>
            </a:r>
            <a:r>
              <a:rPr lang="en" sz="2000">
                <a:solidFill>
                  <a:srgbClr val="00FFFF"/>
                </a:solidFill>
              </a:rPr>
              <a:t>.  This is GRACE, brethren - </a:t>
            </a:r>
            <a:r>
              <a:rPr lang="en" sz="2000" u="sng">
                <a:solidFill>
                  <a:srgbClr val="00FFFF"/>
                </a:solidFill>
              </a:rPr>
              <a:t>UN</a:t>
            </a:r>
            <a:r>
              <a:rPr lang="en" sz="2000">
                <a:solidFill>
                  <a:srgbClr val="00FFFF"/>
                </a:solidFill>
              </a:rPr>
              <a:t>merited favor.  But unmerited does NOT mean “unconditional” It is for those who have real </a:t>
            </a:r>
            <a:r>
              <a:rPr lang="en" sz="2000" u="sng">
                <a:solidFill>
                  <a:srgbClr val="00FFFF"/>
                </a:solidFill>
              </a:rPr>
              <a:t>faith</a:t>
            </a:r>
            <a:r>
              <a:rPr lang="en" sz="2000">
                <a:solidFill>
                  <a:srgbClr val="00FFFF"/>
                </a:solidFill>
              </a:rPr>
              <a:t>. </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1">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1">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1">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1">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15"/>
        <p:cNvGrpSpPr/>
        <p:nvPr/>
      </p:nvGrpSpPr>
      <p:grpSpPr>
        <a:xfrm>
          <a:off x="0" y="0"/>
          <a:ext cx="0" cy="0"/>
          <a:chOff x="0" y="0"/>
          <a:chExt cx="0" cy="0"/>
        </a:xfrm>
      </p:grpSpPr>
      <p:sp>
        <p:nvSpPr>
          <p:cNvPr id="116" name="Google Shape;116;p23"/>
          <p:cNvSpPr txBox="1">
            <a:spLocks noGrp="1"/>
          </p:cNvSpPr>
          <p:nvPr>
            <p:ph type="ctrTitle"/>
          </p:nvPr>
        </p:nvSpPr>
        <p:spPr>
          <a:xfrm>
            <a:off x="-259025" y="0"/>
            <a:ext cx="9661800" cy="485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500" b="1">
                <a:solidFill>
                  <a:srgbClr val="00FFFF"/>
                </a:solidFill>
              </a:rPr>
              <a:t>IS “BEING WASHED” A WORK?</a:t>
            </a:r>
            <a:endParaRPr sz="4500" b="1">
              <a:solidFill>
                <a:srgbClr val="00FFFF"/>
              </a:solidFill>
            </a:endParaRPr>
          </a:p>
        </p:txBody>
      </p:sp>
      <p:sp>
        <p:nvSpPr>
          <p:cNvPr id="117" name="Google Shape;117;p23"/>
          <p:cNvSpPr txBox="1">
            <a:spLocks noGrp="1"/>
          </p:cNvSpPr>
          <p:nvPr>
            <p:ph type="subTitle" idx="1"/>
          </p:nvPr>
        </p:nvSpPr>
        <p:spPr>
          <a:xfrm>
            <a:off x="-162275" y="375150"/>
            <a:ext cx="9393900" cy="4768500"/>
          </a:xfrm>
          <a:prstGeom prst="rect">
            <a:avLst/>
          </a:prstGeom>
        </p:spPr>
        <p:txBody>
          <a:bodyPr spcFirstLastPara="1" wrap="square" lIns="91425" tIns="91425" rIns="91425" bIns="91425" anchor="t" anchorCtr="0">
            <a:noAutofit/>
          </a:bodyPr>
          <a:lstStyle/>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1 Cor.6:11</a:t>
            </a:r>
            <a:r>
              <a:rPr lang="en" sz="1900">
                <a:solidFill>
                  <a:srgbClr val="FFFF00"/>
                </a:solidFill>
              </a:rPr>
              <a:t> </a:t>
            </a:r>
            <a:r>
              <a:rPr lang="en" sz="1900" i="1">
                <a:solidFill>
                  <a:schemeClr val="dk1"/>
                </a:solidFill>
              </a:rPr>
              <a:t>“And such were some of you. But </a:t>
            </a:r>
            <a:r>
              <a:rPr lang="en" sz="1900" i="1" u="sng">
                <a:solidFill>
                  <a:schemeClr val="dk1"/>
                </a:solidFill>
              </a:rPr>
              <a:t>you were washed</a:t>
            </a:r>
            <a:r>
              <a:rPr lang="en" sz="1900" i="1">
                <a:solidFill>
                  <a:schemeClr val="dk1"/>
                </a:solidFill>
              </a:rPr>
              <a:t>, but you were sanctified, but you were justified in the name of the Lord Jesus and by the Spirit of our God.”</a:t>
            </a:r>
            <a:endParaRPr sz="1900" i="1">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Rev.1:5</a:t>
            </a:r>
            <a:r>
              <a:rPr lang="en" sz="1900">
                <a:solidFill>
                  <a:srgbClr val="FFFF00"/>
                </a:solidFill>
              </a:rPr>
              <a:t> </a:t>
            </a:r>
            <a:r>
              <a:rPr lang="en" sz="1900" i="1">
                <a:solidFill>
                  <a:schemeClr val="dk1"/>
                </a:solidFill>
              </a:rPr>
              <a:t>“and from Jesus Christ, the faithful witness, the firstborn from the dead, and the ruler over the kings of the earth. To Him who loved us and </a:t>
            </a:r>
            <a:r>
              <a:rPr lang="en" sz="1900" i="1" u="sng">
                <a:solidFill>
                  <a:schemeClr val="dk1"/>
                </a:solidFill>
              </a:rPr>
              <a:t>washed us from our sins in His own blood</a:t>
            </a:r>
            <a:r>
              <a:rPr lang="en" sz="1900" i="1">
                <a:solidFill>
                  <a:schemeClr val="dk1"/>
                </a:solidFill>
              </a:rPr>
              <a:t>,”</a:t>
            </a:r>
            <a:endParaRPr sz="1900" i="1">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Rev.7:14</a:t>
            </a:r>
            <a:r>
              <a:rPr lang="en" sz="1900">
                <a:solidFill>
                  <a:srgbClr val="FFFF00"/>
                </a:solidFill>
              </a:rPr>
              <a:t> </a:t>
            </a:r>
            <a:r>
              <a:rPr lang="en" sz="1900" i="1">
                <a:solidFill>
                  <a:schemeClr val="dk1"/>
                </a:solidFill>
              </a:rPr>
              <a:t>“...So he said to me, “These are the ones who come out of the great tribulation, and </a:t>
            </a:r>
            <a:r>
              <a:rPr lang="en" sz="1900" i="1" u="sng">
                <a:solidFill>
                  <a:schemeClr val="dk1"/>
                </a:solidFill>
              </a:rPr>
              <a:t>washed their robes</a:t>
            </a:r>
            <a:r>
              <a:rPr lang="en" sz="1900" i="1">
                <a:solidFill>
                  <a:schemeClr val="dk1"/>
                </a:solidFill>
              </a:rPr>
              <a:t> and made them white in the blood of the Lamb.”</a:t>
            </a:r>
            <a:endParaRPr sz="1900" i="1">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Eph.5:25-26</a:t>
            </a:r>
            <a:r>
              <a:rPr lang="en" sz="1900">
                <a:solidFill>
                  <a:srgbClr val="FFFF00"/>
                </a:solidFill>
              </a:rPr>
              <a:t> </a:t>
            </a:r>
            <a:r>
              <a:rPr lang="en" sz="1900" i="1">
                <a:solidFill>
                  <a:schemeClr val="dk1"/>
                </a:solidFill>
              </a:rPr>
              <a:t>“Husbands, love your wives, just as Christ also loved the church and gave Himself for her, 26 that He might sanctify and cleanse her with </a:t>
            </a:r>
            <a:r>
              <a:rPr lang="en" sz="1900" i="1" u="sng">
                <a:solidFill>
                  <a:schemeClr val="dk1"/>
                </a:solidFill>
              </a:rPr>
              <a:t>the washing of water by the word</a:t>
            </a:r>
            <a:r>
              <a:rPr lang="en" sz="1900" i="1">
                <a:solidFill>
                  <a:schemeClr val="dk1"/>
                </a:solidFill>
              </a:rPr>
              <a:t>,”</a:t>
            </a:r>
            <a:endParaRPr sz="1900" i="1">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Heb.10:22</a:t>
            </a:r>
            <a:r>
              <a:rPr lang="en" sz="1900">
                <a:solidFill>
                  <a:srgbClr val="FFFF00"/>
                </a:solidFill>
              </a:rPr>
              <a:t> </a:t>
            </a:r>
            <a:r>
              <a:rPr lang="en" sz="1900" i="1">
                <a:solidFill>
                  <a:schemeClr val="dk1"/>
                </a:solidFill>
              </a:rPr>
              <a:t>“let us draw near with a true heart in full assurance of faith, having our hearts sprinkled from an evil conscience and </a:t>
            </a:r>
            <a:r>
              <a:rPr lang="en" sz="1900" i="1" u="sng">
                <a:solidFill>
                  <a:schemeClr val="dk1"/>
                </a:solidFill>
              </a:rPr>
              <a:t>our bodies washed with pure water</a:t>
            </a:r>
            <a:r>
              <a:rPr lang="en" sz="1900" i="1">
                <a:solidFill>
                  <a:schemeClr val="dk1"/>
                </a:solidFill>
              </a:rPr>
              <a:t>.”</a:t>
            </a:r>
            <a:endParaRPr sz="1900" i="1">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Acts 22:16</a:t>
            </a:r>
            <a:r>
              <a:rPr lang="en" sz="1900">
                <a:solidFill>
                  <a:srgbClr val="FFFF00"/>
                </a:solidFill>
              </a:rPr>
              <a:t> </a:t>
            </a:r>
            <a:r>
              <a:rPr lang="en" sz="1900" i="1">
                <a:solidFill>
                  <a:schemeClr val="dk1"/>
                </a:solidFill>
              </a:rPr>
              <a:t>“And now why are you waiting? Arise and be baptized, and </a:t>
            </a:r>
            <a:r>
              <a:rPr lang="en" sz="1900" i="1" u="sng">
                <a:solidFill>
                  <a:schemeClr val="dk1"/>
                </a:solidFill>
              </a:rPr>
              <a:t>wash away your sins</a:t>
            </a:r>
            <a:r>
              <a:rPr lang="en" sz="1900" i="1">
                <a:solidFill>
                  <a:schemeClr val="dk1"/>
                </a:solidFill>
              </a:rPr>
              <a:t>, calling on the name of the Lord.’”</a:t>
            </a:r>
            <a:endParaRPr sz="1900" i="1">
              <a:solidFill>
                <a:schemeClr val="dk1"/>
              </a:solidFill>
            </a:endParaRPr>
          </a:p>
          <a:p>
            <a:pPr marL="457200" lvl="0" indent="-349250" algn="l" rtl="0">
              <a:lnSpc>
                <a:spcPct val="80000"/>
              </a:lnSpc>
              <a:spcBef>
                <a:spcPts val="0"/>
              </a:spcBef>
              <a:spcAft>
                <a:spcPts val="0"/>
              </a:spcAft>
              <a:buClr>
                <a:srgbClr val="00FFFF"/>
              </a:buClr>
              <a:buSzPts val="1900"/>
              <a:buChar char="●"/>
            </a:pPr>
            <a:r>
              <a:rPr lang="en" sz="1900">
                <a:solidFill>
                  <a:srgbClr val="00FFFF"/>
                </a:solidFill>
              </a:rPr>
              <a:t>How do we know that water baptism is </a:t>
            </a:r>
            <a:r>
              <a:rPr lang="en" sz="1900" u="sng">
                <a:solidFill>
                  <a:srgbClr val="00FFFF"/>
                </a:solidFill>
              </a:rPr>
              <a:t>NOT</a:t>
            </a:r>
            <a:r>
              <a:rPr lang="en" sz="1900">
                <a:solidFill>
                  <a:srgbClr val="00FFFF"/>
                </a:solidFill>
              </a:rPr>
              <a:t> salvation by works?</a:t>
            </a:r>
            <a:r>
              <a:rPr lang="en" sz="1900">
                <a:solidFill>
                  <a:srgbClr val="FFFF00"/>
                </a:solidFill>
              </a:rPr>
              <a:t> </a:t>
            </a:r>
            <a:r>
              <a:rPr lang="en" sz="1900" u="sng">
                <a:solidFill>
                  <a:srgbClr val="FFFF00"/>
                </a:solidFill>
              </a:rPr>
              <a:t>Tt.3:5</a:t>
            </a:r>
            <a:r>
              <a:rPr lang="en" sz="1900">
                <a:solidFill>
                  <a:srgbClr val="FFFF00"/>
                </a:solidFill>
              </a:rPr>
              <a:t> </a:t>
            </a:r>
            <a:r>
              <a:rPr lang="en" sz="1900" i="1">
                <a:solidFill>
                  <a:schemeClr val="dk1"/>
                </a:solidFill>
              </a:rPr>
              <a:t>“</a:t>
            </a:r>
            <a:r>
              <a:rPr lang="en" sz="1900" i="1" u="sng">
                <a:solidFill>
                  <a:srgbClr val="FFFF00"/>
                </a:solidFill>
              </a:rPr>
              <a:t>not by works of righteousness which we have done</a:t>
            </a:r>
            <a:r>
              <a:rPr lang="en" sz="1900" i="1">
                <a:solidFill>
                  <a:schemeClr val="dk1"/>
                </a:solidFill>
              </a:rPr>
              <a:t>, but according to His mercy He saved us, </a:t>
            </a:r>
            <a:r>
              <a:rPr lang="en" sz="1900" i="1" u="sng">
                <a:solidFill>
                  <a:srgbClr val="00FFFF"/>
                </a:solidFill>
              </a:rPr>
              <a:t>through the washing of regeneration and renewing of the Holy Spirit</a:t>
            </a:r>
            <a:r>
              <a:rPr lang="en" sz="1900" i="1">
                <a:solidFill>
                  <a:schemeClr val="dk1"/>
                </a:solidFill>
              </a:rPr>
              <a:t>,”</a:t>
            </a:r>
            <a:endParaRPr sz="19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17">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17">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17">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17">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17">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21"/>
        <p:cNvGrpSpPr/>
        <p:nvPr/>
      </p:nvGrpSpPr>
      <p:grpSpPr>
        <a:xfrm>
          <a:off x="0" y="0"/>
          <a:ext cx="0" cy="0"/>
          <a:chOff x="0" y="0"/>
          <a:chExt cx="0" cy="0"/>
        </a:xfrm>
      </p:grpSpPr>
      <p:sp>
        <p:nvSpPr>
          <p:cNvPr id="122" name="Google Shape;122;p24"/>
          <p:cNvSpPr txBox="1">
            <a:spLocks noGrp="1"/>
          </p:cNvSpPr>
          <p:nvPr>
            <p:ph type="ctrTitle"/>
          </p:nvPr>
        </p:nvSpPr>
        <p:spPr>
          <a:xfrm>
            <a:off x="-259025" y="0"/>
            <a:ext cx="9661800" cy="485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500" b="1">
                <a:solidFill>
                  <a:srgbClr val="00FFFF"/>
                </a:solidFill>
              </a:rPr>
              <a:t>IF YOU DO NOT …</a:t>
            </a:r>
            <a:endParaRPr sz="4500" b="1">
              <a:solidFill>
                <a:srgbClr val="00FFFF"/>
              </a:solidFill>
            </a:endParaRPr>
          </a:p>
        </p:txBody>
      </p:sp>
      <p:sp>
        <p:nvSpPr>
          <p:cNvPr id="123" name="Google Shape;123;p24"/>
          <p:cNvSpPr txBox="1">
            <a:spLocks noGrp="1"/>
          </p:cNvSpPr>
          <p:nvPr>
            <p:ph type="subTitle" idx="1"/>
          </p:nvPr>
        </p:nvSpPr>
        <p:spPr>
          <a:xfrm>
            <a:off x="-162275" y="375150"/>
            <a:ext cx="9393900" cy="47685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00FFFF"/>
              </a:buClr>
              <a:buSzPts val="2000"/>
              <a:buChar char="●"/>
            </a:pPr>
            <a:r>
              <a:rPr lang="en" sz="2000" u="sng">
                <a:solidFill>
                  <a:srgbClr val="FFFF00"/>
                </a:solidFill>
              </a:rPr>
              <a:t>Jn.12:42</a:t>
            </a:r>
            <a:r>
              <a:rPr lang="en" sz="2000">
                <a:solidFill>
                  <a:srgbClr val="FFFF00"/>
                </a:solidFill>
              </a:rPr>
              <a:t> </a:t>
            </a:r>
            <a:r>
              <a:rPr lang="en" sz="2000" i="1">
                <a:solidFill>
                  <a:schemeClr val="dk1"/>
                </a:solidFill>
              </a:rPr>
              <a:t>“Nevertheless even among the rulers </a:t>
            </a:r>
            <a:r>
              <a:rPr lang="en" sz="2000" i="1" u="sng">
                <a:solidFill>
                  <a:schemeClr val="dk1"/>
                </a:solidFill>
              </a:rPr>
              <a:t>many believed in Him, but because of the Pharisees they did not confess Him</a:t>
            </a:r>
            <a:r>
              <a:rPr lang="en" sz="2000" i="1">
                <a:solidFill>
                  <a:schemeClr val="dk1"/>
                </a:solidFill>
              </a:rPr>
              <a:t>, lest they should be put out of the synagogue;”</a:t>
            </a:r>
            <a:r>
              <a:rPr lang="en" sz="2000">
                <a:solidFill>
                  <a:srgbClr val="FFFF00"/>
                </a:solidFill>
              </a:rPr>
              <a:t>  Is anyone today bold enough to suggest that these “believers” had saving faith and that they will be in heaven one day?</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The scriptures clearly describe a LIVING, SAVING, OBEDIENT faith.</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Let me talk very plainly here as we close.</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If you believe that Jesus is the divine Son of God, and the scriptures are HIS commands to mankind…</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If Jesus says to REPENT (turn) from your sins, and you say “I don’t have to do that”, you do </a:t>
            </a:r>
            <a:r>
              <a:rPr lang="en" sz="2000" u="sng">
                <a:solidFill>
                  <a:schemeClr val="dk1"/>
                </a:solidFill>
              </a:rPr>
              <a:t>NOT</a:t>
            </a:r>
            <a:r>
              <a:rPr lang="en" sz="2000">
                <a:solidFill>
                  <a:schemeClr val="dk1"/>
                </a:solidFill>
              </a:rPr>
              <a:t> have saving faith!</a:t>
            </a:r>
            <a:endParaRPr sz="200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If Jesus says to CONFESS and share that faith with others, and you say “I don’t have to do that”, you do </a:t>
            </a:r>
            <a:r>
              <a:rPr lang="en" sz="2000" u="sng">
                <a:solidFill>
                  <a:srgbClr val="FFFF00"/>
                </a:solidFill>
              </a:rPr>
              <a:t>NOT</a:t>
            </a:r>
            <a:r>
              <a:rPr lang="en" sz="2000">
                <a:solidFill>
                  <a:srgbClr val="FFFF00"/>
                </a:solidFill>
              </a:rPr>
              <a:t> have saving faith!</a:t>
            </a:r>
            <a:endParaRPr sz="2000">
              <a:solidFill>
                <a:srgbClr val="FFFF00"/>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If Jesus says to ASSEMBLE with your brethren and encourage them and partake of communion with them</a:t>
            </a:r>
            <a:r>
              <a:rPr lang="en" sz="2000">
                <a:solidFill>
                  <a:srgbClr val="FFFF00"/>
                </a:solidFill>
              </a:rPr>
              <a:t> (i.e. </a:t>
            </a:r>
            <a:r>
              <a:rPr lang="en" sz="2000" u="sng">
                <a:solidFill>
                  <a:srgbClr val="FFFF00"/>
                </a:solidFill>
              </a:rPr>
              <a:t>Heb.10:25-26</a:t>
            </a:r>
            <a:r>
              <a:rPr lang="en" sz="2000">
                <a:solidFill>
                  <a:srgbClr val="FFFF00"/>
                </a:solidFill>
              </a:rPr>
              <a:t>, </a:t>
            </a:r>
            <a:r>
              <a:rPr lang="en" sz="2000" u="sng">
                <a:solidFill>
                  <a:srgbClr val="FFFF00"/>
                </a:solidFill>
              </a:rPr>
              <a:t>1 Cor.11:20-34</a:t>
            </a:r>
            <a:r>
              <a:rPr lang="en" sz="2000">
                <a:solidFill>
                  <a:srgbClr val="FFFF00"/>
                </a:solidFill>
              </a:rPr>
              <a:t>)</a:t>
            </a:r>
            <a:r>
              <a:rPr lang="en" sz="2000">
                <a:solidFill>
                  <a:srgbClr val="00FFFF"/>
                </a:solidFill>
              </a:rPr>
              <a:t>, and you say “I don’t have to do that”, you do </a:t>
            </a:r>
            <a:r>
              <a:rPr lang="en" sz="2000" u="sng">
                <a:solidFill>
                  <a:srgbClr val="00FFFF"/>
                </a:solidFill>
              </a:rPr>
              <a:t>NOT</a:t>
            </a:r>
            <a:r>
              <a:rPr lang="en" sz="2000">
                <a:solidFill>
                  <a:srgbClr val="00FFFF"/>
                </a:solidFill>
              </a:rPr>
              <a:t> have saving faith!</a:t>
            </a:r>
            <a:endParaRPr sz="2000">
              <a:solidFill>
                <a:srgbClr val="00FFFF"/>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If Jesus says to, by faith, be IMMERSED in water, and you say “I don’t have to do that”, you do </a:t>
            </a:r>
            <a:r>
              <a:rPr lang="en" sz="2000" u="sng">
                <a:solidFill>
                  <a:schemeClr val="dk1"/>
                </a:solidFill>
              </a:rPr>
              <a:t>NOT</a:t>
            </a:r>
            <a:r>
              <a:rPr lang="en" sz="2000">
                <a:solidFill>
                  <a:schemeClr val="dk1"/>
                </a:solidFill>
              </a:rPr>
              <a:t> have saving faith!</a:t>
            </a:r>
            <a:endParaRPr sz="2000">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Lk.18:8b</a:t>
            </a:r>
            <a:r>
              <a:rPr lang="en" sz="2000">
                <a:solidFill>
                  <a:srgbClr val="FFFF00"/>
                </a:solidFill>
              </a:rPr>
              <a:t> </a:t>
            </a:r>
            <a:r>
              <a:rPr lang="en" sz="2000" i="1">
                <a:solidFill>
                  <a:schemeClr val="dk1"/>
                </a:solidFill>
              </a:rPr>
              <a:t>“...Nevertheless, when the Son of Man comes, will He really find </a:t>
            </a:r>
            <a:r>
              <a:rPr lang="en" sz="2000" i="1" u="sng">
                <a:solidFill>
                  <a:srgbClr val="FFFF00"/>
                </a:solidFill>
              </a:rPr>
              <a:t>FAITH</a:t>
            </a:r>
            <a:r>
              <a:rPr lang="en" sz="2000" i="1">
                <a:solidFill>
                  <a:schemeClr val="dk1"/>
                </a:solidFill>
              </a:rPr>
              <a:t> on the earth?”</a:t>
            </a:r>
            <a:r>
              <a:rPr lang="en" sz="2000">
                <a:solidFill>
                  <a:srgbClr val="FFFF00"/>
                </a:solidFill>
              </a:rPr>
              <a:t>  </a:t>
            </a:r>
            <a:r>
              <a:rPr lang="en" sz="2000">
                <a:solidFill>
                  <a:srgbClr val="00FFFF"/>
                </a:solidFill>
              </a:rPr>
              <a:t>Or will He find a poor substitute that the devil invented?</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2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2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2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12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2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12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12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12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0"/>
        <p:cNvGrpSpPr/>
        <p:nvPr/>
      </p:nvGrpSpPr>
      <p:grpSpPr>
        <a:xfrm>
          <a:off x="0" y="0"/>
          <a:ext cx="0" cy="0"/>
          <a:chOff x="0" y="0"/>
          <a:chExt cx="0" cy="0"/>
        </a:xfrm>
      </p:grpSpPr>
      <p:sp>
        <p:nvSpPr>
          <p:cNvPr id="61" name="Google Shape;61;p14"/>
          <p:cNvSpPr txBox="1">
            <a:spLocks noGrp="1"/>
          </p:cNvSpPr>
          <p:nvPr>
            <p:ph type="ctrTitle"/>
          </p:nvPr>
        </p:nvSpPr>
        <p:spPr>
          <a:xfrm>
            <a:off x="0" y="0"/>
            <a:ext cx="9144000" cy="52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THE TYPICAL “REFRAIN”</a:t>
            </a:r>
            <a:endParaRPr sz="5000" b="1">
              <a:solidFill>
                <a:srgbClr val="00FFFF"/>
              </a:solidFill>
            </a:endParaRPr>
          </a:p>
        </p:txBody>
      </p:sp>
      <p:sp>
        <p:nvSpPr>
          <p:cNvPr id="62" name="Google Shape;62;p14"/>
          <p:cNvSpPr txBox="1">
            <a:spLocks noGrp="1"/>
          </p:cNvSpPr>
          <p:nvPr>
            <p:ph type="subTitle" idx="1"/>
          </p:nvPr>
        </p:nvSpPr>
        <p:spPr>
          <a:xfrm>
            <a:off x="0" y="521100"/>
            <a:ext cx="9144000" cy="4622700"/>
          </a:xfrm>
          <a:prstGeom prst="rect">
            <a:avLst/>
          </a:prstGeom>
        </p:spPr>
        <p:txBody>
          <a:bodyPr spcFirstLastPara="1" wrap="square" lIns="91425" tIns="91425" rIns="91425" bIns="91425" anchor="t" anchorCtr="0">
            <a:normAutofit/>
          </a:bodyPr>
          <a:lstStyle/>
          <a:p>
            <a:pPr marL="0" lvl="0" indent="0" algn="l" rtl="0">
              <a:lnSpc>
                <a:spcPct val="90000"/>
              </a:lnSpc>
              <a:spcBef>
                <a:spcPts val="0"/>
              </a:spcBef>
              <a:spcAft>
                <a:spcPts val="0"/>
              </a:spcAft>
              <a:buNone/>
            </a:pPr>
            <a:r>
              <a:rPr lang="en" sz="3800" u="sng">
                <a:solidFill>
                  <a:srgbClr val="FFFF00"/>
                </a:solidFill>
              </a:rPr>
              <a:t>Eph.2:8-9</a:t>
            </a:r>
            <a:r>
              <a:rPr lang="en" sz="3800"/>
              <a:t> </a:t>
            </a:r>
            <a:r>
              <a:rPr lang="en" sz="3800" i="1">
                <a:solidFill>
                  <a:schemeClr val="dk1"/>
                </a:solidFill>
              </a:rPr>
              <a:t>“For by </a:t>
            </a:r>
            <a:endParaRPr sz="3800" i="1">
              <a:solidFill>
                <a:schemeClr val="dk1"/>
              </a:solidFill>
            </a:endParaRPr>
          </a:p>
          <a:p>
            <a:pPr marL="0" lvl="0" indent="0" algn="l" rtl="0">
              <a:lnSpc>
                <a:spcPct val="90000"/>
              </a:lnSpc>
              <a:spcBef>
                <a:spcPts val="0"/>
              </a:spcBef>
              <a:spcAft>
                <a:spcPts val="0"/>
              </a:spcAft>
              <a:buNone/>
            </a:pPr>
            <a:r>
              <a:rPr lang="en" sz="3800" i="1">
                <a:solidFill>
                  <a:schemeClr val="dk1"/>
                </a:solidFill>
              </a:rPr>
              <a:t>grace you have been </a:t>
            </a:r>
            <a:endParaRPr sz="3800" i="1">
              <a:solidFill>
                <a:schemeClr val="dk1"/>
              </a:solidFill>
            </a:endParaRPr>
          </a:p>
          <a:p>
            <a:pPr marL="0" lvl="0" indent="0" algn="l" rtl="0">
              <a:lnSpc>
                <a:spcPct val="90000"/>
              </a:lnSpc>
              <a:spcBef>
                <a:spcPts val="0"/>
              </a:spcBef>
              <a:spcAft>
                <a:spcPts val="0"/>
              </a:spcAft>
              <a:buNone/>
            </a:pPr>
            <a:r>
              <a:rPr lang="en" sz="3800" i="1">
                <a:solidFill>
                  <a:schemeClr val="dk1"/>
                </a:solidFill>
              </a:rPr>
              <a:t>saved through </a:t>
            </a:r>
            <a:r>
              <a:rPr lang="en" sz="3800" i="1" u="sng">
                <a:solidFill>
                  <a:srgbClr val="FFFF00"/>
                </a:solidFill>
              </a:rPr>
              <a:t>FAITH</a:t>
            </a:r>
            <a:r>
              <a:rPr lang="en" sz="3800" i="1">
                <a:solidFill>
                  <a:schemeClr val="dk1"/>
                </a:solidFill>
              </a:rPr>
              <a:t>, </a:t>
            </a:r>
            <a:endParaRPr sz="3800" i="1">
              <a:solidFill>
                <a:schemeClr val="dk1"/>
              </a:solidFill>
            </a:endParaRPr>
          </a:p>
          <a:p>
            <a:pPr marL="0" lvl="0" indent="0" algn="l" rtl="0">
              <a:lnSpc>
                <a:spcPct val="90000"/>
              </a:lnSpc>
              <a:spcBef>
                <a:spcPts val="0"/>
              </a:spcBef>
              <a:spcAft>
                <a:spcPts val="0"/>
              </a:spcAft>
              <a:buNone/>
            </a:pPr>
            <a:r>
              <a:rPr lang="en" sz="3800" i="1">
                <a:solidFill>
                  <a:schemeClr val="dk1"/>
                </a:solidFill>
              </a:rPr>
              <a:t>and that not of </a:t>
            </a:r>
            <a:endParaRPr sz="3800" i="1">
              <a:solidFill>
                <a:schemeClr val="dk1"/>
              </a:solidFill>
            </a:endParaRPr>
          </a:p>
          <a:p>
            <a:pPr marL="0" lvl="0" indent="0" algn="l" rtl="0">
              <a:lnSpc>
                <a:spcPct val="90000"/>
              </a:lnSpc>
              <a:spcBef>
                <a:spcPts val="0"/>
              </a:spcBef>
              <a:spcAft>
                <a:spcPts val="0"/>
              </a:spcAft>
              <a:buNone/>
            </a:pPr>
            <a:r>
              <a:rPr lang="en" sz="3800" i="1">
                <a:solidFill>
                  <a:schemeClr val="dk1"/>
                </a:solidFill>
              </a:rPr>
              <a:t>yourselves; it is the </a:t>
            </a:r>
            <a:endParaRPr sz="3800" i="1">
              <a:solidFill>
                <a:schemeClr val="dk1"/>
              </a:solidFill>
            </a:endParaRPr>
          </a:p>
          <a:p>
            <a:pPr marL="0" lvl="0" indent="0" algn="l" rtl="0">
              <a:lnSpc>
                <a:spcPct val="90000"/>
              </a:lnSpc>
              <a:spcBef>
                <a:spcPts val="0"/>
              </a:spcBef>
              <a:spcAft>
                <a:spcPts val="0"/>
              </a:spcAft>
              <a:buNone/>
            </a:pPr>
            <a:r>
              <a:rPr lang="en" sz="3800" i="1">
                <a:solidFill>
                  <a:schemeClr val="dk1"/>
                </a:solidFill>
              </a:rPr>
              <a:t>gift of God, 9 not </a:t>
            </a:r>
            <a:endParaRPr sz="3800" i="1">
              <a:solidFill>
                <a:schemeClr val="dk1"/>
              </a:solidFill>
            </a:endParaRPr>
          </a:p>
          <a:p>
            <a:pPr marL="0" lvl="0" indent="0" algn="l" rtl="0">
              <a:lnSpc>
                <a:spcPct val="90000"/>
              </a:lnSpc>
              <a:spcBef>
                <a:spcPts val="0"/>
              </a:spcBef>
              <a:spcAft>
                <a:spcPts val="0"/>
              </a:spcAft>
              <a:buNone/>
            </a:pPr>
            <a:r>
              <a:rPr lang="en" sz="3800" i="1">
                <a:solidFill>
                  <a:schemeClr val="dk1"/>
                </a:solidFill>
              </a:rPr>
              <a:t>of works, lest anyone </a:t>
            </a:r>
            <a:endParaRPr sz="3800" i="1">
              <a:solidFill>
                <a:schemeClr val="dk1"/>
              </a:solidFill>
            </a:endParaRPr>
          </a:p>
          <a:p>
            <a:pPr marL="0" lvl="0" indent="0" algn="l" rtl="0">
              <a:lnSpc>
                <a:spcPct val="90000"/>
              </a:lnSpc>
              <a:spcBef>
                <a:spcPts val="0"/>
              </a:spcBef>
              <a:spcAft>
                <a:spcPts val="0"/>
              </a:spcAft>
              <a:buNone/>
            </a:pPr>
            <a:r>
              <a:rPr lang="en" sz="3800" i="1">
                <a:solidFill>
                  <a:schemeClr val="dk1"/>
                </a:solidFill>
              </a:rPr>
              <a:t>should boast.” </a:t>
            </a:r>
            <a:r>
              <a:rPr lang="en" sz="3800">
                <a:solidFill>
                  <a:srgbClr val="00FFFF"/>
                </a:solidFill>
              </a:rPr>
              <a:t>(NKJV)</a:t>
            </a:r>
            <a:endParaRPr sz="3800">
              <a:solidFill>
                <a:srgbClr val="00FFFF"/>
              </a:solidFill>
            </a:endParaRPr>
          </a:p>
        </p:txBody>
      </p:sp>
      <p:pic>
        <p:nvPicPr>
          <p:cNvPr id="63" name="Google Shape;63;p14"/>
          <p:cNvPicPr preferRelativeResize="0"/>
          <p:nvPr/>
        </p:nvPicPr>
        <p:blipFill>
          <a:blip r:embed="rId3">
            <a:alphaModFix/>
          </a:blip>
          <a:stretch>
            <a:fillRect/>
          </a:stretch>
        </p:blipFill>
        <p:spPr>
          <a:xfrm>
            <a:off x="4899500" y="521100"/>
            <a:ext cx="4244500" cy="4622700"/>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7"/>
        <p:cNvGrpSpPr/>
        <p:nvPr/>
      </p:nvGrpSpPr>
      <p:grpSpPr>
        <a:xfrm>
          <a:off x="0" y="0"/>
          <a:ext cx="0" cy="0"/>
          <a:chOff x="0" y="0"/>
          <a:chExt cx="0" cy="0"/>
        </a:xfrm>
      </p:grpSpPr>
      <p:sp>
        <p:nvSpPr>
          <p:cNvPr id="68" name="Google Shape;68;p15"/>
          <p:cNvSpPr txBox="1">
            <a:spLocks noGrp="1"/>
          </p:cNvSpPr>
          <p:nvPr>
            <p:ph type="ctrTitle"/>
          </p:nvPr>
        </p:nvSpPr>
        <p:spPr>
          <a:xfrm>
            <a:off x="-259025" y="0"/>
            <a:ext cx="9661800" cy="52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4300" b="1">
                <a:solidFill>
                  <a:srgbClr val="00FFFF"/>
                </a:solidFill>
              </a:rPr>
              <a:t>WHAT DOES ‘FAITH ONLY’ MEAN?</a:t>
            </a:r>
            <a:endParaRPr sz="4300" b="1">
              <a:solidFill>
                <a:srgbClr val="00FFFF"/>
              </a:solidFill>
            </a:endParaRPr>
          </a:p>
        </p:txBody>
      </p:sp>
      <p:sp>
        <p:nvSpPr>
          <p:cNvPr id="69" name="Google Shape;69;p15"/>
          <p:cNvSpPr txBox="1">
            <a:spLocks noGrp="1"/>
          </p:cNvSpPr>
          <p:nvPr>
            <p:ph type="subTitle" idx="1"/>
          </p:nvPr>
        </p:nvSpPr>
        <p:spPr>
          <a:xfrm>
            <a:off x="-191497" y="521100"/>
            <a:ext cx="9421671" cy="4622700"/>
          </a:xfrm>
          <a:prstGeom prst="rect">
            <a:avLst/>
          </a:prstGeom>
        </p:spPr>
        <p:txBody>
          <a:bodyPr spcFirstLastPara="1" wrap="square" lIns="91425" tIns="91425" rIns="91425" bIns="91425" anchor="t" anchorCtr="0">
            <a:noAutofit/>
          </a:bodyPr>
          <a:lstStyle/>
          <a:p>
            <a:pPr marL="457200" lvl="0" indent="-381000" algn="l" rtl="0">
              <a:lnSpc>
                <a:spcPct val="80000"/>
              </a:lnSpc>
              <a:spcBef>
                <a:spcPts val="0"/>
              </a:spcBef>
              <a:spcAft>
                <a:spcPts val="0"/>
              </a:spcAft>
              <a:buClr>
                <a:srgbClr val="FFFF00"/>
              </a:buClr>
              <a:buSzPts val="2400"/>
              <a:buChar char="●"/>
            </a:pPr>
            <a:r>
              <a:rPr lang="en" sz="2400" dirty="0">
                <a:solidFill>
                  <a:srgbClr val="FFFF00"/>
                </a:solidFill>
              </a:rPr>
              <a:t>We often get into arguments about faith versus works. But I’d like to suggest that’s the wrong discussion to have, because it assumes that faith and works are opposed to each other.</a:t>
            </a:r>
            <a:endParaRPr sz="2400" dirty="0">
              <a:solidFill>
                <a:srgbClr val="FFFF00"/>
              </a:solidFill>
            </a:endParaRPr>
          </a:p>
          <a:p>
            <a:pPr marL="457200" lvl="0" indent="-381000" algn="l" rtl="0">
              <a:lnSpc>
                <a:spcPct val="80000"/>
              </a:lnSpc>
              <a:spcBef>
                <a:spcPts val="0"/>
              </a:spcBef>
              <a:spcAft>
                <a:spcPts val="0"/>
              </a:spcAft>
              <a:buClr>
                <a:schemeClr val="dk1"/>
              </a:buClr>
              <a:buSzPts val="2400"/>
              <a:buChar char="●"/>
            </a:pPr>
            <a:r>
              <a:rPr lang="en" sz="2400" dirty="0">
                <a:solidFill>
                  <a:schemeClr val="dk1"/>
                </a:solidFill>
              </a:rPr>
              <a:t>The RIGHT discussion to have, as we are today, is </a:t>
            </a:r>
            <a:r>
              <a:rPr lang="en" sz="2400" dirty="0">
                <a:solidFill>
                  <a:srgbClr val="00FFFF"/>
                </a:solidFill>
              </a:rPr>
              <a:t>“What do YOU mean when you say we are saved by</a:t>
            </a:r>
            <a:r>
              <a:rPr lang="en" sz="2400" dirty="0">
                <a:solidFill>
                  <a:schemeClr val="dk1"/>
                </a:solidFill>
              </a:rPr>
              <a:t> </a:t>
            </a:r>
            <a:r>
              <a:rPr lang="en" sz="2400" u="sng" dirty="0">
                <a:solidFill>
                  <a:srgbClr val="FFFF00"/>
                </a:solidFill>
              </a:rPr>
              <a:t>faith</a:t>
            </a:r>
            <a:r>
              <a:rPr lang="en" sz="2400" dirty="0">
                <a:solidFill>
                  <a:schemeClr val="dk1"/>
                </a:solidFill>
              </a:rPr>
              <a:t> </a:t>
            </a:r>
            <a:r>
              <a:rPr lang="en" sz="2400" dirty="0">
                <a:solidFill>
                  <a:srgbClr val="00FFFF"/>
                </a:solidFill>
              </a:rPr>
              <a:t>alone?”</a:t>
            </a:r>
            <a:r>
              <a:rPr lang="en" sz="2400" dirty="0">
                <a:solidFill>
                  <a:schemeClr val="dk1"/>
                </a:solidFill>
              </a:rPr>
              <a:t> What IS biblical faith, as described in scripture?  You might be amazed how many people do not know how to answer that question.</a:t>
            </a:r>
            <a:endParaRPr sz="2400" dirty="0">
              <a:solidFill>
                <a:schemeClr val="dk1"/>
              </a:solidFill>
            </a:endParaRPr>
          </a:p>
          <a:p>
            <a:pPr marL="457200" lvl="0" indent="-381000" algn="l" rtl="0">
              <a:lnSpc>
                <a:spcPct val="80000"/>
              </a:lnSpc>
              <a:spcBef>
                <a:spcPts val="0"/>
              </a:spcBef>
              <a:spcAft>
                <a:spcPts val="0"/>
              </a:spcAft>
              <a:buClr>
                <a:srgbClr val="00FFFF"/>
              </a:buClr>
              <a:buSzPts val="2400"/>
              <a:buChar char="●"/>
            </a:pPr>
            <a:r>
              <a:rPr lang="en" sz="2400" dirty="0">
                <a:solidFill>
                  <a:srgbClr val="00FFFF"/>
                </a:solidFill>
              </a:rPr>
              <a:t>Too many people in denominations today will say that faith is simply BELIEF, as if that is all there is to it.  So they come up with a sample “saving (Sinner’s) prayer” like this:</a:t>
            </a:r>
            <a:endParaRPr sz="2400" dirty="0">
              <a:solidFill>
                <a:srgbClr val="00FFFF"/>
              </a:solidFill>
            </a:endParaRPr>
          </a:p>
          <a:p>
            <a:pPr marL="457200" lvl="0" indent="-381000" algn="l" rtl="0">
              <a:lnSpc>
                <a:spcPct val="80000"/>
              </a:lnSpc>
              <a:spcBef>
                <a:spcPts val="0"/>
              </a:spcBef>
              <a:spcAft>
                <a:spcPts val="0"/>
              </a:spcAft>
              <a:buClr>
                <a:srgbClr val="FFFF00"/>
              </a:buClr>
              <a:buSzPts val="2400"/>
              <a:buChar char="●"/>
            </a:pPr>
            <a:r>
              <a:rPr lang="en" sz="2400" dirty="0">
                <a:solidFill>
                  <a:srgbClr val="FFFF00"/>
                </a:solidFill>
              </a:rPr>
              <a:t>“Dear Lord Jesus, I know that I am a sinner, and I ask for Your forgiveness. I believe You died for my sins and rose from the dead. I turn from my sins and invite You to come into my heart and life. I want to trust and follow You as my Lord and Savior. In Your Name. Amen.”⁠</a:t>
            </a:r>
            <a:r>
              <a:rPr lang="en" sz="2400" dirty="0">
                <a:solidFill>
                  <a:srgbClr val="00FFFF"/>
                </a:solidFill>
              </a:rPr>
              <a:t>(Billy Graham Association - </a:t>
            </a:r>
            <a:r>
              <a:rPr lang="en" sz="2400" u="sng" dirty="0">
                <a:solidFill>
                  <a:srgbClr val="00FFFF"/>
                </a:solidFill>
              </a:rPr>
              <a:t>NOT</a:t>
            </a:r>
            <a:r>
              <a:rPr lang="en" sz="2400" dirty="0">
                <a:solidFill>
                  <a:srgbClr val="00FFFF"/>
                </a:solidFill>
              </a:rPr>
              <a:t> in scripture)</a:t>
            </a:r>
            <a:endParaRPr sz="2400" dirty="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6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69">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73"/>
        <p:cNvGrpSpPr/>
        <p:nvPr/>
      </p:nvGrpSpPr>
      <p:grpSpPr>
        <a:xfrm>
          <a:off x="0" y="0"/>
          <a:ext cx="0" cy="0"/>
          <a:chOff x="0" y="0"/>
          <a:chExt cx="0" cy="0"/>
        </a:xfrm>
      </p:grpSpPr>
      <p:sp>
        <p:nvSpPr>
          <p:cNvPr id="74" name="Google Shape;74;p16"/>
          <p:cNvSpPr txBox="1">
            <a:spLocks noGrp="1"/>
          </p:cNvSpPr>
          <p:nvPr>
            <p:ph type="ctrTitle"/>
          </p:nvPr>
        </p:nvSpPr>
        <p:spPr>
          <a:xfrm>
            <a:off x="-259025" y="0"/>
            <a:ext cx="9661800" cy="52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KNOWING THE CONTRAST</a:t>
            </a:r>
            <a:endParaRPr sz="5000" b="1">
              <a:solidFill>
                <a:srgbClr val="00FFFF"/>
              </a:solidFill>
            </a:endParaRPr>
          </a:p>
        </p:txBody>
      </p:sp>
      <p:sp>
        <p:nvSpPr>
          <p:cNvPr id="75" name="Google Shape;75;p16"/>
          <p:cNvSpPr txBox="1">
            <a:spLocks noGrp="1"/>
          </p:cNvSpPr>
          <p:nvPr>
            <p:ph type="subTitle" idx="1"/>
          </p:nvPr>
        </p:nvSpPr>
        <p:spPr>
          <a:xfrm>
            <a:off x="-162275" y="521100"/>
            <a:ext cx="9386400" cy="4622700"/>
          </a:xfrm>
          <a:prstGeom prst="rect">
            <a:avLst/>
          </a:prstGeom>
        </p:spPr>
        <p:txBody>
          <a:bodyPr spcFirstLastPara="1" wrap="square" lIns="91425" tIns="91425" rIns="91425" bIns="91425" anchor="t" anchorCtr="0">
            <a:noAutofit/>
          </a:bodyPr>
          <a:lstStyle/>
          <a:p>
            <a:pPr marL="457200" lvl="0" indent="-368300" algn="l" rtl="0">
              <a:lnSpc>
                <a:spcPct val="80000"/>
              </a:lnSpc>
              <a:spcBef>
                <a:spcPts val="0"/>
              </a:spcBef>
              <a:spcAft>
                <a:spcPts val="0"/>
              </a:spcAft>
              <a:buClr>
                <a:srgbClr val="FFFF00"/>
              </a:buClr>
              <a:buSzPts val="2200"/>
              <a:buChar char="●"/>
            </a:pPr>
            <a:r>
              <a:rPr lang="en" sz="2200">
                <a:solidFill>
                  <a:srgbClr val="FFFF00"/>
                </a:solidFill>
              </a:rPr>
              <a:t>“Faith” appears 87 times in the Old Testament (3x the size of N.T.), 304 times in the New!  “Believe” appears 41 times in the O.T., 229 in the New!  God always required belief and faith from His people, but it is certainly emphasized more in the new covenant of Christ.</a:t>
            </a:r>
            <a:endParaRPr sz="2200">
              <a:solidFill>
                <a:srgbClr val="FFFF00"/>
              </a:solidFill>
            </a:endParaRPr>
          </a:p>
          <a:p>
            <a:pPr marL="457200" lvl="0" indent="-368300" algn="l" rtl="0">
              <a:lnSpc>
                <a:spcPct val="80000"/>
              </a:lnSpc>
              <a:spcBef>
                <a:spcPts val="0"/>
              </a:spcBef>
              <a:spcAft>
                <a:spcPts val="0"/>
              </a:spcAft>
              <a:buClr>
                <a:srgbClr val="FFFF00"/>
              </a:buClr>
              <a:buSzPts val="2200"/>
              <a:buChar char="●"/>
            </a:pPr>
            <a:r>
              <a:rPr lang="en" sz="2200" u="sng">
                <a:solidFill>
                  <a:srgbClr val="FFFF00"/>
                </a:solidFill>
              </a:rPr>
              <a:t>Hab.2:4</a:t>
            </a:r>
            <a:r>
              <a:rPr lang="en" sz="2200">
                <a:solidFill>
                  <a:srgbClr val="00FFFF"/>
                </a:solidFill>
              </a:rPr>
              <a:t> </a:t>
            </a:r>
            <a:r>
              <a:rPr lang="en" sz="2200" i="1">
                <a:solidFill>
                  <a:schemeClr val="dk1"/>
                </a:solidFill>
              </a:rPr>
              <a:t>“..., but the just shall </a:t>
            </a:r>
            <a:r>
              <a:rPr lang="en" sz="2200" i="1" u="sng">
                <a:solidFill>
                  <a:schemeClr val="dk1"/>
                </a:solidFill>
              </a:rPr>
              <a:t>live by his faith</a:t>
            </a:r>
            <a:r>
              <a:rPr lang="en" sz="2200" i="1">
                <a:solidFill>
                  <a:schemeClr val="dk1"/>
                </a:solidFill>
              </a:rPr>
              <a:t>.”</a:t>
            </a:r>
            <a:r>
              <a:rPr lang="en" sz="2200">
                <a:solidFill>
                  <a:srgbClr val="00FFFF"/>
                </a:solidFill>
              </a:rPr>
              <a:t>  </a:t>
            </a:r>
            <a:endParaRPr sz="2200">
              <a:solidFill>
                <a:srgbClr val="00FFFF"/>
              </a:solidFill>
            </a:endParaRPr>
          </a:p>
          <a:p>
            <a:pPr marL="457200" lvl="0" indent="-368300" algn="l" rtl="0">
              <a:lnSpc>
                <a:spcPct val="80000"/>
              </a:lnSpc>
              <a:spcBef>
                <a:spcPts val="0"/>
              </a:spcBef>
              <a:spcAft>
                <a:spcPts val="0"/>
              </a:spcAft>
              <a:buClr>
                <a:srgbClr val="00FFFF"/>
              </a:buClr>
              <a:buSzPts val="2200"/>
              <a:buChar char="●"/>
            </a:pPr>
            <a:r>
              <a:rPr lang="en" sz="2200">
                <a:solidFill>
                  <a:srgbClr val="00FFFF"/>
                </a:solidFill>
              </a:rPr>
              <a:t>Quoted by Paul in Romans and Galatians, and also in Hebrews.  ALL THREE of these books are contrasting the Law of Moses with the Law of Christ.  </a:t>
            </a:r>
            <a:r>
              <a:rPr lang="en" sz="2200" u="sng">
                <a:solidFill>
                  <a:srgbClr val="FFFF00"/>
                </a:solidFill>
              </a:rPr>
              <a:t>Gal.2:16</a:t>
            </a:r>
            <a:r>
              <a:rPr lang="en" sz="2200">
                <a:solidFill>
                  <a:srgbClr val="00FFFF"/>
                </a:solidFill>
              </a:rPr>
              <a:t> </a:t>
            </a:r>
            <a:r>
              <a:rPr lang="en" sz="2200" i="1">
                <a:solidFill>
                  <a:schemeClr val="dk1"/>
                </a:solidFill>
              </a:rPr>
              <a:t>“knowing that a man is not justified by the works of the law but by faith in Jesus Christ, even we have believed in Christ Jesus, that we might be justified by faith in Christ and not by the works of the law; </a:t>
            </a:r>
            <a:r>
              <a:rPr lang="en" sz="2200" i="1" u="sng">
                <a:solidFill>
                  <a:schemeClr val="dk1"/>
                </a:solidFill>
              </a:rPr>
              <a:t>for by the works of the law no flesh shall be justified</a:t>
            </a:r>
            <a:r>
              <a:rPr lang="en" sz="2200" i="1">
                <a:solidFill>
                  <a:schemeClr val="dk1"/>
                </a:solidFill>
              </a:rPr>
              <a:t>.”</a:t>
            </a:r>
            <a:endParaRPr sz="2200" i="1">
              <a:solidFill>
                <a:schemeClr val="dk1"/>
              </a:solidFill>
            </a:endParaRPr>
          </a:p>
          <a:p>
            <a:pPr marL="457200" lvl="0" indent="-368300" algn="l" rtl="0">
              <a:lnSpc>
                <a:spcPct val="80000"/>
              </a:lnSpc>
              <a:spcBef>
                <a:spcPts val="0"/>
              </a:spcBef>
              <a:spcAft>
                <a:spcPts val="0"/>
              </a:spcAft>
              <a:buClr>
                <a:srgbClr val="FFFF00"/>
              </a:buClr>
              <a:buSzPts val="2200"/>
              <a:buChar char="●"/>
            </a:pPr>
            <a:r>
              <a:rPr lang="en" sz="2200">
                <a:solidFill>
                  <a:srgbClr val="FFFF00"/>
                </a:solidFill>
              </a:rPr>
              <a:t>Context is important, friends!  The first thing we must acknowledge is that when God talks about “works of the Law”, he means the deeds of the Law of Moses, for the Jews of old.  How do we know this?</a:t>
            </a:r>
            <a:endParaRPr sz="2200">
              <a:solidFill>
                <a:srgbClr val="FFFF00"/>
              </a:solidFill>
            </a:endParaRPr>
          </a:p>
          <a:p>
            <a:pPr marL="457200" lvl="0" indent="-368300" algn="l" rtl="0">
              <a:lnSpc>
                <a:spcPct val="80000"/>
              </a:lnSpc>
              <a:spcBef>
                <a:spcPts val="0"/>
              </a:spcBef>
              <a:spcAft>
                <a:spcPts val="0"/>
              </a:spcAft>
              <a:buClr>
                <a:srgbClr val="FFFF00"/>
              </a:buClr>
              <a:buSzPts val="2200"/>
              <a:buChar char="●"/>
            </a:pPr>
            <a:r>
              <a:rPr lang="en" sz="2200" u="sng">
                <a:solidFill>
                  <a:srgbClr val="FFFF00"/>
                </a:solidFill>
              </a:rPr>
              <a:t>Js.2:24</a:t>
            </a:r>
            <a:r>
              <a:rPr lang="en" sz="2200">
                <a:solidFill>
                  <a:srgbClr val="00FFFF"/>
                </a:solidFill>
              </a:rPr>
              <a:t> </a:t>
            </a:r>
            <a:r>
              <a:rPr lang="en" sz="2200" i="1">
                <a:solidFill>
                  <a:schemeClr val="dk1"/>
                </a:solidFill>
              </a:rPr>
              <a:t>“You see then that </a:t>
            </a:r>
            <a:r>
              <a:rPr lang="en" sz="2200" i="1" u="sng">
                <a:solidFill>
                  <a:schemeClr val="dk1"/>
                </a:solidFill>
              </a:rPr>
              <a:t>a man is justified by works, and not by faith only</a:t>
            </a:r>
            <a:r>
              <a:rPr lang="en" sz="2200" i="1">
                <a:solidFill>
                  <a:schemeClr val="dk1"/>
                </a:solidFill>
              </a:rPr>
              <a:t>.”</a:t>
            </a:r>
            <a:r>
              <a:rPr lang="en" sz="2200">
                <a:solidFill>
                  <a:srgbClr val="00FFFF"/>
                </a:solidFill>
              </a:rPr>
              <a:t> Using Abraham and Rahab’s examples. </a:t>
            </a:r>
            <a:r>
              <a:rPr lang="en" sz="2200" u="sng">
                <a:solidFill>
                  <a:srgbClr val="00FFFF"/>
                </a:solidFill>
              </a:rPr>
              <a:t>NOT</a:t>
            </a:r>
            <a:r>
              <a:rPr lang="en" sz="2200">
                <a:solidFill>
                  <a:srgbClr val="00FFFF"/>
                </a:solidFill>
              </a:rPr>
              <a:t> a contradiction!</a:t>
            </a:r>
            <a:endParaRPr sz="22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7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7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75">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75">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75">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9"/>
        <p:cNvGrpSpPr/>
        <p:nvPr/>
      </p:nvGrpSpPr>
      <p:grpSpPr>
        <a:xfrm>
          <a:off x="0" y="0"/>
          <a:ext cx="0" cy="0"/>
          <a:chOff x="0" y="0"/>
          <a:chExt cx="0" cy="0"/>
        </a:xfrm>
      </p:grpSpPr>
      <p:sp>
        <p:nvSpPr>
          <p:cNvPr id="80" name="Google Shape;80;p17"/>
          <p:cNvSpPr txBox="1">
            <a:spLocks noGrp="1"/>
          </p:cNvSpPr>
          <p:nvPr>
            <p:ph type="ctrTitle"/>
          </p:nvPr>
        </p:nvSpPr>
        <p:spPr>
          <a:xfrm>
            <a:off x="-259025" y="0"/>
            <a:ext cx="9661800" cy="52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IT </a:t>
            </a:r>
            <a:r>
              <a:rPr lang="en" sz="5000" b="1" u="sng">
                <a:solidFill>
                  <a:srgbClr val="00FFFF"/>
                </a:solidFill>
              </a:rPr>
              <a:t>STARTS</a:t>
            </a:r>
            <a:r>
              <a:rPr lang="en" sz="5000" b="1">
                <a:solidFill>
                  <a:srgbClr val="00FFFF"/>
                </a:solidFill>
              </a:rPr>
              <a:t> WITH BELIEF</a:t>
            </a:r>
            <a:endParaRPr sz="5000" b="1">
              <a:solidFill>
                <a:srgbClr val="00FFFF"/>
              </a:solidFill>
            </a:endParaRPr>
          </a:p>
        </p:txBody>
      </p:sp>
      <p:sp>
        <p:nvSpPr>
          <p:cNvPr id="81" name="Google Shape;81;p17"/>
          <p:cNvSpPr txBox="1">
            <a:spLocks noGrp="1"/>
          </p:cNvSpPr>
          <p:nvPr>
            <p:ph type="subTitle" idx="1"/>
          </p:nvPr>
        </p:nvSpPr>
        <p:spPr>
          <a:xfrm>
            <a:off x="-192050" y="604425"/>
            <a:ext cx="9378900" cy="45393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Ps.111:10</a:t>
            </a:r>
            <a:r>
              <a:rPr lang="en" sz="2000">
                <a:solidFill>
                  <a:srgbClr val="00FFFF"/>
                </a:solidFill>
              </a:rPr>
              <a:t> </a:t>
            </a:r>
            <a:r>
              <a:rPr lang="en" sz="2000" i="1">
                <a:solidFill>
                  <a:schemeClr val="dk1"/>
                </a:solidFill>
              </a:rPr>
              <a:t>“The fear of the Lord is the </a:t>
            </a:r>
            <a:r>
              <a:rPr lang="en" sz="2000" i="1" u="sng">
                <a:solidFill>
                  <a:srgbClr val="FFFF00"/>
                </a:solidFill>
              </a:rPr>
              <a:t>beginning</a:t>
            </a:r>
            <a:r>
              <a:rPr lang="en" sz="2000" i="1">
                <a:solidFill>
                  <a:schemeClr val="dk1"/>
                </a:solidFill>
              </a:rPr>
              <a:t> of wisdom; A good understanding have </a:t>
            </a:r>
            <a:r>
              <a:rPr lang="en" sz="2000" i="1" u="sng">
                <a:solidFill>
                  <a:srgbClr val="00FFFF"/>
                </a:solidFill>
              </a:rPr>
              <a:t>all those who do His commandments</a:t>
            </a:r>
            <a:r>
              <a:rPr lang="en" sz="2000" i="1">
                <a:solidFill>
                  <a:schemeClr val="dk1"/>
                </a:solidFill>
              </a:rPr>
              <a:t>. His praise endures forever.”</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a:solidFill>
                  <a:srgbClr val="FFFF00"/>
                </a:solidFill>
              </a:rPr>
              <a:t>Observe how interconnected belief, faith and obedience are in passages like </a:t>
            </a:r>
            <a:r>
              <a:rPr lang="en" sz="2000" u="sng">
                <a:solidFill>
                  <a:srgbClr val="FFFF00"/>
                </a:solidFill>
              </a:rPr>
              <a:t>1 Jn.5:1-5</a:t>
            </a:r>
            <a:r>
              <a:rPr lang="en" sz="2000">
                <a:solidFill>
                  <a:srgbClr val="00FFFF"/>
                </a:solidFill>
              </a:rPr>
              <a:t> </a:t>
            </a:r>
            <a:r>
              <a:rPr lang="en" sz="2000" i="1">
                <a:solidFill>
                  <a:schemeClr val="dk1"/>
                </a:solidFill>
              </a:rPr>
              <a:t>“Whoever </a:t>
            </a:r>
            <a:r>
              <a:rPr lang="en" sz="2000" i="1" u="sng">
                <a:solidFill>
                  <a:srgbClr val="FFFF00"/>
                </a:solidFill>
              </a:rPr>
              <a:t>believes</a:t>
            </a:r>
            <a:r>
              <a:rPr lang="en" sz="2000" i="1">
                <a:solidFill>
                  <a:schemeClr val="dk1"/>
                </a:solidFill>
              </a:rPr>
              <a:t> that Jesus is the Christ is born of God, and everyone who </a:t>
            </a:r>
            <a:r>
              <a:rPr lang="en" sz="2000" i="1" u="sng">
                <a:solidFill>
                  <a:srgbClr val="00FFFF"/>
                </a:solidFill>
              </a:rPr>
              <a:t>loves</a:t>
            </a:r>
            <a:r>
              <a:rPr lang="en" sz="2000" i="1">
                <a:solidFill>
                  <a:schemeClr val="dk1"/>
                </a:solidFill>
              </a:rPr>
              <a:t> Him who begot also </a:t>
            </a:r>
            <a:r>
              <a:rPr lang="en" sz="2000" i="1" u="sng">
                <a:solidFill>
                  <a:srgbClr val="00FFFF"/>
                </a:solidFill>
              </a:rPr>
              <a:t>loves</a:t>
            </a:r>
            <a:r>
              <a:rPr lang="en" sz="2000" i="1">
                <a:solidFill>
                  <a:schemeClr val="dk1"/>
                </a:solidFill>
              </a:rPr>
              <a:t> him who is begotten of Him. 2 By this we know that we love the children of God, </a:t>
            </a:r>
            <a:r>
              <a:rPr lang="en" sz="2000" i="1" u="sng">
                <a:solidFill>
                  <a:srgbClr val="00FFFF"/>
                </a:solidFill>
              </a:rPr>
              <a:t>when we love God and keep His commandments</a:t>
            </a:r>
            <a:r>
              <a:rPr lang="en" sz="2000" i="1">
                <a:solidFill>
                  <a:schemeClr val="dk1"/>
                </a:solidFill>
              </a:rPr>
              <a:t>. 3 For this is the love of God, that we keep His commandments. And His commandments are not burdensome. 4 For whatever is born of God overcomes the world. </a:t>
            </a:r>
            <a:r>
              <a:rPr lang="en" sz="2000" i="1" u="sng">
                <a:solidFill>
                  <a:schemeClr val="dk1"/>
                </a:solidFill>
              </a:rPr>
              <a:t>And this is the victory that has overcome the world - </a:t>
            </a:r>
            <a:r>
              <a:rPr lang="en" sz="2000" i="1" u="sng">
                <a:solidFill>
                  <a:srgbClr val="FFFF00"/>
                </a:solidFill>
              </a:rPr>
              <a:t>our faith</a:t>
            </a:r>
            <a:r>
              <a:rPr lang="en" sz="2000" i="1">
                <a:solidFill>
                  <a:schemeClr val="dk1"/>
                </a:solidFill>
              </a:rPr>
              <a:t>. 5 Who is he who overcomes the world, but he who </a:t>
            </a:r>
            <a:r>
              <a:rPr lang="en" sz="2000" i="1" u="sng">
                <a:solidFill>
                  <a:srgbClr val="FFFF00"/>
                </a:solidFill>
              </a:rPr>
              <a:t>believes</a:t>
            </a:r>
            <a:r>
              <a:rPr lang="en" sz="2000" i="1">
                <a:solidFill>
                  <a:schemeClr val="dk1"/>
                </a:solidFill>
              </a:rPr>
              <a:t> that Jesus is the Son of God?”</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Heb.11:6</a:t>
            </a:r>
            <a:r>
              <a:rPr lang="en" sz="2000">
                <a:solidFill>
                  <a:srgbClr val="00FFFF"/>
                </a:solidFill>
              </a:rPr>
              <a:t> </a:t>
            </a:r>
            <a:r>
              <a:rPr lang="en" sz="2000" i="1">
                <a:solidFill>
                  <a:schemeClr val="dk1"/>
                </a:solidFill>
              </a:rPr>
              <a:t>“But </a:t>
            </a:r>
            <a:r>
              <a:rPr lang="en" sz="2000" i="1" u="sng">
                <a:solidFill>
                  <a:schemeClr val="dk1"/>
                </a:solidFill>
              </a:rPr>
              <a:t>without faith</a:t>
            </a:r>
            <a:r>
              <a:rPr lang="en" sz="2000" i="1">
                <a:solidFill>
                  <a:schemeClr val="dk1"/>
                </a:solidFill>
              </a:rPr>
              <a:t> it is impossible to please Him, for he who comes to God </a:t>
            </a:r>
            <a:r>
              <a:rPr lang="en" sz="2000" i="1" u="sng">
                <a:solidFill>
                  <a:srgbClr val="FFFF00"/>
                </a:solidFill>
              </a:rPr>
              <a:t>must believe that He is</a:t>
            </a:r>
            <a:r>
              <a:rPr lang="en" sz="2000" i="1">
                <a:solidFill>
                  <a:srgbClr val="FFFF00"/>
                </a:solidFill>
              </a:rPr>
              <a:t>,</a:t>
            </a:r>
            <a:r>
              <a:rPr lang="en" sz="2000" i="1">
                <a:solidFill>
                  <a:schemeClr val="dk1"/>
                </a:solidFill>
              </a:rPr>
              <a:t> </a:t>
            </a:r>
            <a:r>
              <a:rPr lang="en" sz="2000" i="1">
                <a:solidFill>
                  <a:srgbClr val="FFFF00"/>
                </a:solidFill>
              </a:rPr>
              <a:t>AND</a:t>
            </a:r>
            <a:r>
              <a:rPr lang="en" sz="2000" i="1">
                <a:solidFill>
                  <a:schemeClr val="dk1"/>
                </a:solidFill>
              </a:rPr>
              <a:t> that </a:t>
            </a:r>
            <a:r>
              <a:rPr lang="en" sz="2000" i="1" u="sng">
                <a:solidFill>
                  <a:srgbClr val="00FFFF"/>
                </a:solidFill>
              </a:rPr>
              <a:t>He is a rewarder of those who diligently seek Him</a:t>
            </a:r>
            <a:r>
              <a:rPr lang="en" sz="2000" i="1">
                <a:solidFill>
                  <a:schemeClr val="dk1"/>
                </a:solidFill>
              </a:rPr>
              <a:t>.”</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Heb.11:8</a:t>
            </a:r>
            <a:r>
              <a:rPr lang="en" sz="2000">
                <a:solidFill>
                  <a:srgbClr val="00FFFF"/>
                </a:solidFill>
              </a:rPr>
              <a:t> </a:t>
            </a:r>
            <a:r>
              <a:rPr lang="en" sz="2000" i="1">
                <a:solidFill>
                  <a:schemeClr val="dk1"/>
                </a:solidFill>
              </a:rPr>
              <a:t>“</a:t>
            </a:r>
            <a:r>
              <a:rPr lang="en" sz="2000" i="1" u="sng">
                <a:solidFill>
                  <a:srgbClr val="FFFF00"/>
                </a:solidFill>
              </a:rPr>
              <a:t>By faith</a:t>
            </a:r>
            <a:r>
              <a:rPr lang="en" sz="2000" i="1">
                <a:solidFill>
                  <a:schemeClr val="dk1"/>
                </a:solidFill>
              </a:rPr>
              <a:t> </a:t>
            </a:r>
            <a:r>
              <a:rPr lang="en" sz="2000" i="1" u="sng">
                <a:solidFill>
                  <a:srgbClr val="00FFFF"/>
                </a:solidFill>
              </a:rPr>
              <a:t>Abraham obeyed</a:t>
            </a:r>
            <a:r>
              <a:rPr lang="en" sz="2000" i="1">
                <a:solidFill>
                  <a:schemeClr val="dk1"/>
                </a:solidFill>
              </a:rPr>
              <a:t> when he was called to go out to the place which he would receive as an inheritance. And he went out, not knowing where he was going.”</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1">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1">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1">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81">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85"/>
        <p:cNvGrpSpPr/>
        <p:nvPr/>
      </p:nvGrpSpPr>
      <p:grpSpPr>
        <a:xfrm>
          <a:off x="0" y="0"/>
          <a:ext cx="0" cy="0"/>
          <a:chOff x="0" y="0"/>
          <a:chExt cx="0" cy="0"/>
        </a:xfrm>
      </p:grpSpPr>
      <p:sp>
        <p:nvSpPr>
          <p:cNvPr id="86" name="Google Shape;86;p18"/>
          <p:cNvSpPr txBox="1">
            <a:spLocks noGrp="1"/>
          </p:cNvSpPr>
          <p:nvPr>
            <p:ph type="ctrTitle"/>
          </p:nvPr>
        </p:nvSpPr>
        <p:spPr>
          <a:xfrm>
            <a:off x="-259025" y="0"/>
            <a:ext cx="9661800" cy="52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JESUS’ WORDS ON EARTH</a:t>
            </a:r>
            <a:endParaRPr sz="5000" b="1">
              <a:solidFill>
                <a:srgbClr val="00FFFF"/>
              </a:solidFill>
            </a:endParaRPr>
          </a:p>
        </p:txBody>
      </p:sp>
      <p:sp>
        <p:nvSpPr>
          <p:cNvPr id="87" name="Google Shape;87;p18"/>
          <p:cNvSpPr txBox="1">
            <a:spLocks noGrp="1"/>
          </p:cNvSpPr>
          <p:nvPr>
            <p:ph type="subTitle" idx="1"/>
          </p:nvPr>
        </p:nvSpPr>
        <p:spPr>
          <a:xfrm>
            <a:off x="-162275" y="604200"/>
            <a:ext cx="9408600" cy="4539300"/>
          </a:xfrm>
          <a:prstGeom prst="rect">
            <a:avLst/>
          </a:prstGeom>
        </p:spPr>
        <p:txBody>
          <a:bodyPr spcFirstLastPara="1" wrap="square" lIns="91425" tIns="91425" rIns="91425" bIns="91425" anchor="t" anchorCtr="0">
            <a:noAutofit/>
          </a:bodyPr>
          <a:lstStyle/>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Lk.6:46</a:t>
            </a:r>
            <a:r>
              <a:rPr lang="en" sz="1900">
                <a:solidFill>
                  <a:srgbClr val="FFFF00"/>
                </a:solidFill>
              </a:rPr>
              <a:t> </a:t>
            </a:r>
            <a:r>
              <a:rPr lang="en" sz="1900" i="1">
                <a:solidFill>
                  <a:schemeClr val="dk1"/>
                </a:solidFill>
              </a:rPr>
              <a:t>“But why do you call Me ‘Lord, Lord,’ </a:t>
            </a:r>
            <a:r>
              <a:rPr lang="en" sz="1900" i="1" u="sng">
                <a:solidFill>
                  <a:schemeClr val="dk1"/>
                </a:solidFill>
              </a:rPr>
              <a:t>and not do the things which I say</a:t>
            </a:r>
            <a:r>
              <a:rPr lang="en" sz="1900" i="1">
                <a:solidFill>
                  <a:schemeClr val="dk1"/>
                </a:solidFill>
              </a:rPr>
              <a:t>?”</a:t>
            </a:r>
            <a:endParaRPr sz="1900" i="1">
              <a:solidFill>
                <a:schemeClr val="dk1"/>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Matt.7:21-23</a:t>
            </a:r>
            <a:r>
              <a:rPr lang="en" sz="1900">
                <a:solidFill>
                  <a:srgbClr val="FFFF00"/>
                </a:solidFill>
              </a:rPr>
              <a:t> </a:t>
            </a:r>
            <a:r>
              <a:rPr lang="en" sz="1900" i="1">
                <a:solidFill>
                  <a:schemeClr val="dk1"/>
                </a:solidFill>
              </a:rPr>
              <a:t>“Not everyone who says to Me, ‘Lord, Lord,’ shall enter the kingdom of heaven, but </a:t>
            </a:r>
            <a:r>
              <a:rPr lang="en" sz="1900" i="1" u="sng">
                <a:solidFill>
                  <a:schemeClr val="dk1"/>
                </a:solidFill>
              </a:rPr>
              <a:t>he who does the will of My Father in heaven</a:t>
            </a:r>
            <a:r>
              <a:rPr lang="en" sz="1900" i="1">
                <a:solidFill>
                  <a:schemeClr val="dk1"/>
                </a:solidFill>
              </a:rPr>
              <a:t>. 22 Many will say to Me in that day, ‘Lord, Lord, have we not prophesied in Your name, cast out demons in Your name, and done many wonders in Your name?’ 23 And then I will declare to them, ‘I never knew you; depart from Me, </a:t>
            </a:r>
            <a:r>
              <a:rPr lang="en" sz="1900" i="1" u="sng">
                <a:solidFill>
                  <a:schemeClr val="dk1"/>
                </a:solidFill>
              </a:rPr>
              <a:t>you who practice lawlessness</a:t>
            </a:r>
            <a:r>
              <a:rPr lang="en" sz="1900" i="1">
                <a:solidFill>
                  <a:schemeClr val="dk1"/>
                </a:solidFill>
              </a:rPr>
              <a:t>!’”</a:t>
            </a:r>
            <a:r>
              <a:rPr lang="en" sz="1900">
                <a:solidFill>
                  <a:srgbClr val="FFFF00"/>
                </a:solidFill>
              </a:rPr>
              <a:t>  </a:t>
            </a:r>
            <a:r>
              <a:rPr lang="en" sz="1900">
                <a:solidFill>
                  <a:srgbClr val="00FFFF"/>
                </a:solidFill>
              </a:rPr>
              <a:t>What they BELIEVED was irrelevant.  It’s what they PRACTICED!</a:t>
            </a:r>
            <a:endParaRPr sz="1900">
              <a:solidFill>
                <a:srgbClr val="00FFFF"/>
              </a:solidFill>
            </a:endParaRPr>
          </a:p>
          <a:p>
            <a:pPr marL="457200" lvl="0" indent="-349250" algn="l" rtl="0">
              <a:lnSpc>
                <a:spcPct val="80000"/>
              </a:lnSpc>
              <a:spcBef>
                <a:spcPts val="0"/>
              </a:spcBef>
              <a:spcAft>
                <a:spcPts val="0"/>
              </a:spcAft>
              <a:buClr>
                <a:srgbClr val="FFFF00"/>
              </a:buClr>
              <a:buSzPts val="1900"/>
              <a:buChar char="●"/>
            </a:pPr>
            <a:r>
              <a:rPr lang="en" sz="1900" u="sng">
                <a:solidFill>
                  <a:srgbClr val="FFFF00"/>
                </a:solidFill>
              </a:rPr>
              <a:t>Lk.7:44-50</a:t>
            </a:r>
            <a:r>
              <a:rPr lang="en" sz="1900">
                <a:solidFill>
                  <a:srgbClr val="FFFF00"/>
                </a:solidFill>
              </a:rPr>
              <a:t> </a:t>
            </a:r>
            <a:r>
              <a:rPr lang="en" sz="1900" i="1">
                <a:solidFill>
                  <a:schemeClr val="dk1"/>
                </a:solidFill>
              </a:rPr>
              <a:t>“Then He turned to the woman and said to Simon, “Do you see this woman? I entered your house; you gave Me no water for My feet, but she has </a:t>
            </a:r>
            <a:r>
              <a:rPr lang="en" sz="1900" i="1" u="sng">
                <a:solidFill>
                  <a:schemeClr val="dk1"/>
                </a:solidFill>
              </a:rPr>
              <a:t>washed</a:t>
            </a:r>
            <a:r>
              <a:rPr lang="en" sz="1900" i="1">
                <a:solidFill>
                  <a:schemeClr val="dk1"/>
                </a:solidFill>
              </a:rPr>
              <a:t> My feet with her tears and </a:t>
            </a:r>
            <a:r>
              <a:rPr lang="en" sz="1900" i="1" u="sng">
                <a:solidFill>
                  <a:schemeClr val="dk1"/>
                </a:solidFill>
              </a:rPr>
              <a:t>wiped</a:t>
            </a:r>
            <a:r>
              <a:rPr lang="en" sz="1900" i="1">
                <a:solidFill>
                  <a:schemeClr val="dk1"/>
                </a:solidFill>
              </a:rPr>
              <a:t> them with the hair of her head. 45 You gave Me no kiss, but this woman </a:t>
            </a:r>
            <a:r>
              <a:rPr lang="en" sz="1900" i="1" u="sng">
                <a:solidFill>
                  <a:schemeClr val="dk1"/>
                </a:solidFill>
              </a:rPr>
              <a:t>has not ceased to kiss</a:t>
            </a:r>
            <a:r>
              <a:rPr lang="en" sz="1900" i="1">
                <a:solidFill>
                  <a:schemeClr val="dk1"/>
                </a:solidFill>
              </a:rPr>
              <a:t> My feet since the time I came in. 46 You did not anoint My head with oil, but this woman has </a:t>
            </a:r>
            <a:r>
              <a:rPr lang="en" sz="1900" i="1" u="sng">
                <a:solidFill>
                  <a:schemeClr val="dk1"/>
                </a:solidFill>
              </a:rPr>
              <a:t>anointed</a:t>
            </a:r>
            <a:r>
              <a:rPr lang="en" sz="1900" i="1">
                <a:solidFill>
                  <a:schemeClr val="dk1"/>
                </a:solidFill>
              </a:rPr>
              <a:t> My feet with fragrant oil. 47 Therefore I say to you, her sins, which are many, are forgiven, for she </a:t>
            </a:r>
            <a:r>
              <a:rPr lang="en" sz="1900" i="1" u="sng">
                <a:solidFill>
                  <a:schemeClr val="dk1"/>
                </a:solidFill>
              </a:rPr>
              <a:t>loved</a:t>
            </a:r>
            <a:r>
              <a:rPr lang="en" sz="1900" i="1">
                <a:solidFill>
                  <a:schemeClr val="dk1"/>
                </a:solidFill>
              </a:rPr>
              <a:t> much. But to whom little is forgiven, the same loves little.” 48 Then He said to her, “Your sins are forgiven.” 49 And those who sat at the table with Him began to say to themselves, “Who is this who even forgives sins?” 50 Then He said to the woman, “</a:t>
            </a:r>
            <a:r>
              <a:rPr lang="en" sz="1900" i="1" u="sng">
                <a:solidFill>
                  <a:srgbClr val="FFFF00"/>
                </a:solidFill>
              </a:rPr>
              <a:t>Your faith has saved you</a:t>
            </a:r>
            <a:r>
              <a:rPr lang="en" sz="1900" i="1">
                <a:solidFill>
                  <a:schemeClr val="dk1"/>
                </a:solidFill>
              </a:rPr>
              <a:t>. Go in peace.”</a:t>
            </a:r>
            <a:r>
              <a:rPr lang="en" sz="1900">
                <a:solidFill>
                  <a:srgbClr val="FFFF00"/>
                </a:solidFill>
              </a:rPr>
              <a:t>  </a:t>
            </a:r>
            <a:r>
              <a:rPr lang="en" sz="1900">
                <a:solidFill>
                  <a:srgbClr val="00FFFF"/>
                </a:solidFill>
              </a:rPr>
              <a:t>Where is her “sinner’s prayer”?  She didn’t speak a word!  She showed her beautiful faith in our Lord by what she DID for Him!  She knew He was the I AM, and acted on it.</a:t>
            </a:r>
            <a:endParaRPr sz="19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87">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87">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87">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91"/>
        <p:cNvGrpSpPr/>
        <p:nvPr/>
      </p:nvGrpSpPr>
      <p:grpSpPr>
        <a:xfrm>
          <a:off x="0" y="0"/>
          <a:ext cx="0" cy="0"/>
          <a:chOff x="0" y="0"/>
          <a:chExt cx="0" cy="0"/>
        </a:xfrm>
      </p:grpSpPr>
      <p:sp>
        <p:nvSpPr>
          <p:cNvPr id="92" name="Google Shape;92;p19"/>
          <p:cNvSpPr txBox="1">
            <a:spLocks noGrp="1"/>
          </p:cNvSpPr>
          <p:nvPr>
            <p:ph type="ctrTitle"/>
          </p:nvPr>
        </p:nvSpPr>
        <p:spPr>
          <a:xfrm>
            <a:off x="-259025" y="0"/>
            <a:ext cx="9661800" cy="52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A VERY DIFFERENT HEB.11</a:t>
            </a:r>
            <a:endParaRPr sz="5000" b="1">
              <a:solidFill>
                <a:srgbClr val="00FFFF"/>
              </a:solidFill>
            </a:endParaRPr>
          </a:p>
        </p:txBody>
      </p:sp>
      <p:sp>
        <p:nvSpPr>
          <p:cNvPr id="93" name="Google Shape;93;p19"/>
          <p:cNvSpPr txBox="1">
            <a:spLocks noGrp="1"/>
          </p:cNvSpPr>
          <p:nvPr>
            <p:ph type="subTitle" idx="1"/>
          </p:nvPr>
        </p:nvSpPr>
        <p:spPr>
          <a:xfrm>
            <a:off x="-162275" y="604200"/>
            <a:ext cx="9408600" cy="45393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IF belief were all that God’s people did, how would </a:t>
            </a:r>
            <a:r>
              <a:rPr lang="en" sz="2000" u="sng">
                <a:solidFill>
                  <a:srgbClr val="FFFF00"/>
                </a:solidFill>
              </a:rPr>
              <a:t>Hebrews 11</a:t>
            </a:r>
            <a:r>
              <a:rPr lang="en" sz="2000">
                <a:solidFill>
                  <a:srgbClr val="FFFF00"/>
                </a:solidFill>
              </a:rPr>
              <a:t> read instead?</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u="sng">
                <a:solidFill>
                  <a:schemeClr val="dk1"/>
                </a:solidFill>
              </a:rPr>
              <a:t>v4</a:t>
            </a:r>
            <a:r>
              <a:rPr lang="en" sz="2000">
                <a:solidFill>
                  <a:schemeClr val="dk1"/>
                </a:solidFill>
              </a:rPr>
              <a:t> - Abel believed God wanted sacrifices, but didn’t offer any to Him.</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u="sng">
                <a:solidFill>
                  <a:srgbClr val="00FFFF"/>
                </a:solidFill>
              </a:rPr>
              <a:t>v5</a:t>
            </a:r>
            <a:r>
              <a:rPr lang="en" sz="2000">
                <a:solidFill>
                  <a:srgbClr val="00FFFF"/>
                </a:solidFill>
              </a:rPr>
              <a:t> - Enoch believed God wanted him to walk with Him, but didn’t.</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v7</a:t>
            </a:r>
            <a:r>
              <a:rPr lang="en" sz="2000">
                <a:solidFill>
                  <a:srgbClr val="FFFF00"/>
                </a:solidFill>
              </a:rPr>
              <a:t> - Noah believed what God said about a coming flood, but didn’t build.</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u="sng">
                <a:solidFill>
                  <a:schemeClr val="dk1"/>
                </a:solidFill>
              </a:rPr>
              <a:t>v8</a:t>
            </a:r>
            <a:r>
              <a:rPr lang="en" sz="2000">
                <a:solidFill>
                  <a:schemeClr val="dk1"/>
                </a:solidFill>
              </a:rPr>
              <a:t> - Abraham believed in the promised land, but didn’t travel there.</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u="sng">
                <a:solidFill>
                  <a:srgbClr val="00FFFF"/>
                </a:solidFill>
              </a:rPr>
              <a:t>v17</a:t>
            </a:r>
            <a:r>
              <a:rPr lang="en" sz="2000">
                <a:solidFill>
                  <a:srgbClr val="00FFFF"/>
                </a:solidFill>
              </a:rPr>
              <a:t> - Abraham believed that God wanted him to offer up his son, but didn’t.</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v28</a:t>
            </a:r>
            <a:r>
              <a:rPr lang="en" sz="2000">
                <a:solidFill>
                  <a:srgbClr val="FFFF00"/>
                </a:solidFill>
              </a:rPr>
              <a:t> - Moses believed God about the Passover lamb’s blood, but did nothing.</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u="sng">
                <a:solidFill>
                  <a:schemeClr val="dk1"/>
                </a:solidFill>
              </a:rPr>
              <a:t>v29</a:t>
            </a:r>
            <a:r>
              <a:rPr lang="en" sz="2000">
                <a:solidFill>
                  <a:schemeClr val="dk1"/>
                </a:solidFill>
              </a:rPr>
              <a:t> - They believed God would hold back the Red Sea, but they stayed put.</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u="sng">
                <a:solidFill>
                  <a:srgbClr val="00FFFF"/>
                </a:solidFill>
              </a:rPr>
              <a:t>v30</a:t>
            </a:r>
            <a:r>
              <a:rPr lang="en" sz="2000">
                <a:solidFill>
                  <a:srgbClr val="00FFFF"/>
                </a:solidFill>
              </a:rPr>
              <a:t> - They believed God could bring down Jericho’s walls, but stayed home.</a:t>
            </a:r>
            <a:endParaRPr sz="2000">
              <a:solidFill>
                <a:srgbClr val="00FFFF"/>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v31</a:t>
            </a:r>
            <a:r>
              <a:rPr lang="en" sz="2000">
                <a:solidFill>
                  <a:srgbClr val="FFFF00"/>
                </a:solidFill>
              </a:rPr>
              <a:t> - Rahab believed God could save her, but she didn’t save the two spies.</a:t>
            </a:r>
            <a:endParaRPr sz="2000">
              <a:solidFill>
                <a:srgbClr val="FFFF00"/>
              </a:solidFill>
            </a:endParaRPr>
          </a:p>
          <a:p>
            <a:pPr marL="457200" lvl="0" indent="-355600" algn="l" rtl="0">
              <a:lnSpc>
                <a:spcPct val="80000"/>
              </a:lnSpc>
              <a:spcBef>
                <a:spcPts val="0"/>
              </a:spcBef>
              <a:spcAft>
                <a:spcPts val="0"/>
              </a:spcAft>
              <a:buClr>
                <a:schemeClr val="dk1"/>
              </a:buClr>
              <a:buSzPts val="2000"/>
              <a:buChar char="●"/>
            </a:pPr>
            <a:r>
              <a:rPr lang="en" sz="2000">
                <a:solidFill>
                  <a:schemeClr val="dk1"/>
                </a:solidFill>
              </a:rPr>
              <a:t>How differently would the entire Old Testament have played out if “Belief alone” had been displayed by the so-called people of God?</a:t>
            </a:r>
            <a:endParaRPr sz="2000">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The first human sins ever, by Adam and Eve, did indeed involve a momentary lack of belief.  But they were judged because of what that lack of belief (their doubts) led them to DO! </a:t>
            </a:r>
            <a:r>
              <a:rPr lang="en" sz="2000">
                <a:solidFill>
                  <a:srgbClr val="FFFF00"/>
                </a:solidFill>
              </a:rPr>
              <a:t> </a:t>
            </a:r>
            <a:r>
              <a:rPr lang="en" sz="2000" u="sng">
                <a:solidFill>
                  <a:srgbClr val="FFFF00"/>
                </a:solidFill>
              </a:rPr>
              <a:t>Gen.3:17</a:t>
            </a:r>
            <a:r>
              <a:rPr lang="en" sz="2000">
                <a:solidFill>
                  <a:srgbClr val="FFFF00"/>
                </a:solidFill>
              </a:rPr>
              <a:t> </a:t>
            </a:r>
            <a:r>
              <a:rPr lang="en" sz="2000" i="1">
                <a:solidFill>
                  <a:schemeClr val="dk1"/>
                </a:solidFill>
              </a:rPr>
              <a:t>“Then to Adam He said, “Because </a:t>
            </a:r>
            <a:r>
              <a:rPr lang="en" sz="2000" i="1" u="sng">
                <a:solidFill>
                  <a:schemeClr val="dk1"/>
                </a:solidFill>
              </a:rPr>
              <a:t>you have </a:t>
            </a:r>
            <a:r>
              <a:rPr lang="en" sz="2000" i="1" u="sng">
                <a:solidFill>
                  <a:srgbClr val="FFFF00"/>
                </a:solidFill>
              </a:rPr>
              <a:t>heeded</a:t>
            </a:r>
            <a:r>
              <a:rPr lang="en" sz="2000" i="1" u="sng">
                <a:solidFill>
                  <a:schemeClr val="dk1"/>
                </a:solidFill>
              </a:rPr>
              <a:t> the voice of your wife</a:t>
            </a:r>
            <a:r>
              <a:rPr lang="en" sz="2000" i="1">
                <a:solidFill>
                  <a:schemeClr val="dk1"/>
                </a:solidFill>
              </a:rPr>
              <a:t>, </a:t>
            </a:r>
            <a:r>
              <a:rPr lang="en" sz="2000" i="1" u="sng">
                <a:solidFill>
                  <a:schemeClr val="dk1"/>
                </a:solidFill>
              </a:rPr>
              <a:t>and have </a:t>
            </a:r>
            <a:r>
              <a:rPr lang="en" sz="2000" i="1" u="sng">
                <a:solidFill>
                  <a:srgbClr val="FFFF00"/>
                </a:solidFill>
              </a:rPr>
              <a:t>eaten</a:t>
            </a:r>
            <a:r>
              <a:rPr lang="en" sz="2000" i="1" u="sng">
                <a:solidFill>
                  <a:schemeClr val="dk1"/>
                </a:solidFill>
              </a:rPr>
              <a:t> from the tree</a:t>
            </a:r>
            <a:r>
              <a:rPr lang="en" sz="2000" i="1">
                <a:solidFill>
                  <a:schemeClr val="dk1"/>
                </a:solidFill>
              </a:rPr>
              <a:t> of which I commanded you, saying, ‘You shall not eat of it’: “Cursed is the ground for your sake; In toil you shall eat of it all the days of your life.”</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93">
                                            <p:txEl>
                                              <p:pRg st="9" end="9"/>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93">
                                            <p:txEl>
                                              <p:pRg st="10" end="10"/>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93">
                                            <p:txEl>
                                              <p:pRg st="11" end="1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sp>
        <p:nvSpPr>
          <p:cNvPr id="98" name="Google Shape;98;p20"/>
          <p:cNvSpPr txBox="1">
            <a:spLocks noGrp="1"/>
          </p:cNvSpPr>
          <p:nvPr>
            <p:ph type="ctrTitle"/>
          </p:nvPr>
        </p:nvSpPr>
        <p:spPr>
          <a:xfrm>
            <a:off x="-259025" y="0"/>
            <a:ext cx="9661800" cy="5211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WHAT ABOUT “UNLESS”?</a:t>
            </a:r>
            <a:endParaRPr sz="5000" b="1">
              <a:solidFill>
                <a:srgbClr val="00FFFF"/>
              </a:solidFill>
            </a:endParaRPr>
          </a:p>
        </p:txBody>
      </p:sp>
      <p:sp>
        <p:nvSpPr>
          <p:cNvPr id="99" name="Google Shape;99;p20"/>
          <p:cNvSpPr txBox="1">
            <a:spLocks noGrp="1"/>
          </p:cNvSpPr>
          <p:nvPr>
            <p:ph type="subTitle" idx="1"/>
          </p:nvPr>
        </p:nvSpPr>
        <p:spPr>
          <a:xfrm>
            <a:off x="-162275" y="521100"/>
            <a:ext cx="9393900" cy="46224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FFFF00"/>
              </a:buClr>
              <a:buSzPts val="2000"/>
              <a:buChar char="●"/>
            </a:pPr>
            <a:r>
              <a:rPr lang="en" sz="2000">
                <a:solidFill>
                  <a:srgbClr val="FFFF00"/>
                </a:solidFill>
              </a:rPr>
              <a:t>If belief in the cleansing power of Jesus’ blood is the ONLY thing needed, then how do we explain these passages?</a:t>
            </a:r>
            <a:endParaRPr sz="2000">
              <a:solidFill>
                <a:srgbClr val="FFFF00"/>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Luke 13:3</a:t>
            </a:r>
            <a:r>
              <a:rPr lang="en" sz="2000">
                <a:solidFill>
                  <a:srgbClr val="FFFF00"/>
                </a:solidFill>
              </a:rPr>
              <a:t> </a:t>
            </a:r>
            <a:r>
              <a:rPr lang="en" sz="2000" i="1">
                <a:solidFill>
                  <a:schemeClr val="dk1"/>
                </a:solidFill>
              </a:rPr>
              <a:t>“I tell you, no; but </a:t>
            </a:r>
            <a:r>
              <a:rPr lang="en" sz="2000" i="1" u="sng">
                <a:solidFill>
                  <a:schemeClr val="dk1"/>
                </a:solidFill>
              </a:rPr>
              <a:t>unless you repent</a:t>
            </a:r>
            <a:r>
              <a:rPr lang="en" sz="2000" i="1">
                <a:solidFill>
                  <a:schemeClr val="dk1"/>
                </a:solidFill>
              </a:rPr>
              <a:t> you will all likewise perish.”</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Rev.2:5</a:t>
            </a:r>
            <a:r>
              <a:rPr lang="en" sz="2000">
                <a:solidFill>
                  <a:srgbClr val="FFFF00"/>
                </a:solidFill>
              </a:rPr>
              <a:t> </a:t>
            </a:r>
            <a:r>
              <a:rPr lang="en" sz="2000" i="1">
                <a:solidFill>
                  <a:schemeClr val="dk1"/>
                </a:solidFill>
              </a:rPr>
              <a:t>“Remember therefore from where you have fallen; repent and do the first works, or else I will come to you quickly and remove your lampstand from its place - </a:t>
            </a:r>
            <a:r>
              <a:rPr lang="en" sz="2000" i="1" u="sng">
                <a:solidFill>
                  <a:schemeClr val="dk1"/>
                </a:solidFill>
              </a:rPr>
              <a:t>unless you repent</a:t>
            </a:r>
            <a:r>
              <a:rPr lang="en" sz="2000" i="1">
                <a:solidFill>
                  <a:schemeClr val="dk1"/>
                </a:solidFill>
              </a:rPr>
              <a:t>.”</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Matt.5:20</a:t>
            </a:r>
            <a:r>
              <a:rPr lang="en" sz="2000">
                <a:solidFill>
                  <a:srgbClr val="FFFF00"/>
                </a:solidFill>
              </a:rPr>
              <a:t> </a:t>
            </a:r>
            <a:r>
              <a:rPr lang="en" sz="2000" i="1">
                <a:solidFill>
                  <a:schemeClr val="dk1"/>
                </a:solidFill>
              </a:rPr>
              <a:t>“For I say to you, that </a:t>
            </a:r>
            <a:r>
              <a:rPr lang="en" sz="2000" i="1" u="sng">
                <a:solidFill>
                  <a:schemeClr val="dk1"/>
                </a:solidFill>
              </a:rPr>
              <a:t>unless your righteousness exceeds the righteousness of the scribes and Pharisees</a:t>
            </a:r>
            <a:r>
              <a:rPr lang="en" sz="2000" i="1">
                <a:solidFill>
                  <a:schemeClr val="dk1"/>
                </a:solidFill>
              </a:rPr>
              <a:t>, you will by no means enter the kingdom of heaven.”</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Matt.18:3</a:t>
            </a:r>
            <a:r>
              <a:rPr lang="en" sz="2000">
                <a:solidFill>
                  <a:srgbClr val="FFFF00"/>
                </a:solidFill>
              </a:rPr>
              <a:t> </a:t>
            </a:r>
            <a:r>
              <a:rPr lang="en" sz="2000" i="1">
                <a:solidFill>
                  <a:schemeClr val="dk1"/>
                </a:solidFill>
              </a:rPr>
              <a:t>“and said, “Assuredly, I say to you, </a:t>
            </a:r>
            <a:r>
              <a:rPr lang="en" sz="2000" i="1" u="sng">
                <a:solidFill>
                  <a:schemeClr val="dk1"/>
                </a:solidFill>
              </a:rPr>
              <a:t>unless you are converted and become as little children</a:t>
            </a:r>
            <a:r>
              <a:rPr lang="en" sz="2000" i="1">
                <a:solidFill>
                  <a:schemeClr val="dk1"/>
                </a:solidFill>
              </a:rPr>
              <a:t>, you will by no means enter the kingdom of heaven.”</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Jn.3:5</a:t>
            </a:r>
            <a:r>
              <a:rPr lang="en" sz="2000">
                <a:solidFill>
                  <a:srgbClr val="FFFF00"/>
                </a:solidFill>
              </a:rPr>
              <a:t> </a:t>
            </a:r>
            <a:r>
              <a:rPr lang="en" sz="2000" i="1">
                <a:solidFill>
                  <a:schemeClr val="dk1"/>
                </a:solidFill>
              </a:rPr>
              <a:t>“Jesus answered, “Most assuredly, I say to you, </a:t>
            </a:r>
            <a:r>
              <a:rPr lang="en" sz="2000" i="1" u="sng">
                <a:solidFill>
                  <a:schemeClr val="dk1"/>
                </a:solidFill>
              </a:rPr>
              <a:t>unless one is born of water and the Spirit</a:t>
            </a:r>
            <a:r>
              <a:rPr lang="en" sz="2000" i="1">
                <a:solidFill>
                  <a:schemeClr val="dk1"/>
                </a:solidFill>
              </a:rPr>
              <a:t>, he cannot enter the kingdom of God.”</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Matt.6:15</a:t>
            </a:r>
            <a:r>
              <a:rPr lang="en" sz="2000">
                <a:solidFill>
                  <a:srgbClr val="FFFF00"/>
                </a:solidFill>
              </a:rPr>
              <a:t> </a:t>
            </a:r>
            <a:r>
              <a:rPr lang="en" sz="2000" i="1">
                <a:solidFill>
                  <a:schemeClr val="dk1"/>
                </a:solidFill>
              </a:rPr>
              <a:t>“But </a:t>
            </a:r>
            <a:r>
              <a:rPr lang="en" sz="2000" i="1" u="sng">
                <a:solidFill>
                  <a:schemeClr val="dk1"/>
                </a:solidFill>
              </a:rPr>
              <a:t>if you do not forgive men their trespasses</a:t>
            </a:r>
            <a:r>
              <a:rPr lang="en" sz="2000" i="1">
                <a:solidFill>
                  <a:schemeClr val="dk1"/>
                </a:solidFill>
              </a:rPr>
              <a:t>, neither will your Father forgive your trespasses.”</a:t>
            </a:r>
            <a:endParaRPr sz="2000" i="1">
              <a:solidFill>
                <a:schemeClr val="dk1"/>
              </a:solidFill>
            </a:endParaRPr>
          </a:p>
          <a:p>
            <a:pPr marL="457200" lvl="0" indent="-355600" algn="l" rtl="0">
              <a:lnSpc>
                <a:spcPct val="80000"/>
              </a:lnSpc>
              <a:spcBef>
                <a:spcPts val="0"/>
              </a:spcBef>
              <a:spcAft>
                <a:spcPts val="0"/>
              </a:spcAft>
              <a:buClr>
                <a:srgbClr val="FFFF00"/>
              </a:buClr>
              <a:buSzPts val="2000"/>
              <a:buChar char="●"/>
            </a:pPr>
            <a:r>
              <a:rPr lang="en" sz="2000" u="sng">
                <a:solidFill>
                  <a:srgbClr val="FFFF00"/>
                </a:solidFill>
              </a:rPr>
              <a:t>Matt.10:33</a:t>
            </a:r>
            <a:r>
              <a:rPr lang="en" sz="2000">
                <a:solidFill>
                  <a:srgbClr val="FFFF00"/>
                </a:solidFill>
              </a:rPr>
              <a:t> </a:t>
            </a:r>
            <a:r>
              <a:rPr lang="en" sz="2000" i="1">
                <a:solidFill>
                  <a:schemeClr val="dk1"/>
                </a:solidFill>
              </a:rPr>
              <a:t>“But </a:t>
            </a:r>
            <a:r>
              <a:rPr lang="en" sz="2000" i="1" u="sng">
                <a:solidFill>
                  <a:schemeClr val="dk1"/>
                </a:solidFill>
              </a:rPr>
              <a:t>whoever denies Me before men</a:t>
            </a:r>
            <a:r>
              <a:rPr lang="en" sz="2000" i="1">
                <a:solidFill>
                  <a:schemeClr val="dk1"/>
                </a:solidFill>
              </a:rPr>
              <a:t>, him I will also deny before My Father who is in heaven.”</a:t>
            </a:r>
            <a:endParaRPr sz="2000" i="1">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These statements of Jesus sure read like </a:t>
            </a:r>
            <a:r>
              <a:rPr lang="en" sz="2000" u="sng">
                <a:solidFill>
                  <a:srgbClr val="00FFFF"/>
                </a:solidFill>
              </a:rPr>
              <a:t>additional</a:t>
            </a:r>
            <a:r>
              <a:rPr lang="en" sz="2000">
                <a:solidFill>
                  <a:srgbClr val="00FFFF"/>
                </a:solidFill>
              </a:rPr>
              <a:t> ingredients of FAITH!</a:t>
            </a:r>
            <a:endParaRPr sz="2000">
              <a:solidFill>
                <a:srgbClr val="00FFFF"/>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9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9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9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9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9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99">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99">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9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03"/>
        <p:cNvGrpSpPr/>
        <p:nvPr/>
      </p:nvGrpSpPr>
      <p:grpSpPr>
        <a:xfrm>
          <a:off x="0" y="0"/>
          <a:ext cx="0" cy="0"/>
          <a:chOff x="0" y="0"/>
          <a:chExt cx="0" cy="0"/>
        </a:xfrm>
      </p:grpSpPr>
      <p:sp>
        <p:nvSpPr>
          <p:cNvPr id="104" name="Google Shape;104;p21"/>
          <p:cNvSpPr txBox="1">
            <a:spLocks noGrp="1"/>
          </p:cNvSpPr>
          <p:nvPr>
            <p:ph type="ctrTitle"/>
          </p:nvPr>
        </p:nvSpPr>
        <p:spPr>
          <a:xfrm>
            <a:off x="-259025" y="0"/>
            <a:ext cx="9661800" cy="485400"/>
          </a:xfrm>
          <a:prstGeom prst="rect">
            <a:avLst/>
          </a:prstGeom>
        </p:spPr>
        <p:txBody>
          <a:bodyPr spcFirstLastPara="1" wrap="square" lIns="91425" tIns="91425" rIns="91425" bIns="91425" anchor="ctr" anchorCtr="0">
            <a:noAutofit/>
          </a:bodyPr>
          <a:lstStyle/>
          <a:p>
            <a:pPr marL="0" lvl="0" indent="0" algn="ctr" rtl="0">
              <a:spcBef>
                <a:spcPts val="0"/>
              </a:spcBef>
              <a:spcAft>
                <a:spcPts val="0"/>
              </a:spcAft>
              <a:buNone/>
            </a:pPr>
            <a:r>
              <a:rPr lang="en" sz="5000" b="1">
                <a:solidFill>
                  <a:srgbClr val="00FFFF"/>
                </a:solidFill>
              </a:rPr>
              <a:t>WHAT IS “THE GOSPEL”?</a:t>
            </a:r>
            <a:endParaRPr sz="5000" b="1">
              <a:solidFill>
                <a:srgbClr val="00FFFF"/>
              </a:solidFill>
            </a:endParaRPr>
          </a:p>
        </p:txBody>
      </p:sp>
      <p:sp>
        <p:nvSpPr>
          <p:cNvPr id="105" name="Google Shape;105;p21"/>
          <p:cNvSpPr txBox="1">
            <a:spLocks noGrp="1"/>
          </p:cNvSpPr>
          <p:nvPr>
            <p:ph type="subTitle" idx="1"/>
          </p:nvPr>
        </p:nvSpPr>
        <p:spPr>
          <a:xfrm>
            <a:off x="-162275" y="425775"/>
            <a:ext cx="9393900" cy="4717800"/>
          </a:xfrm>
          <a:prstGeom prst="rect">
            <a:avLst/>
          </a:prstGeom>
        </p:spPr>
        <p:txBody>
          <a:bodyPr spcFirstLastPara="1" wrap="square" lIns="91425" tIns="91425" rIns="91425" bIns="91425" anchor="t" anchorCtr="0">
            <a:noAutofit/>
          </a:bodyPr>
          <a:lstStyle/>
          <a:p>
            <a:pPr marL="457200" lvl="0" indent="-355600" algn="l" rtl="0">
              <a:lnSpc>
                <a:spcPct val="80000"/>
              </a:lnSpc>
              <a:spcBef>
                <a:spcPts val="0"/>
              </a:spcBef>
              <a:spcAft>
                <a:spcPts val="0"/>
              </a:spcAft>
              <a:buClr>
                <a:srgbClr val="00FFFF"/>
              </a:buClr>
              <a:buSzPts val="2000"/>
              <a:buChar char="●"/>
            </a:pPr>
            <a:r>
              <a:rPr lang="en" sz="2000">
                <a:solidFill>
                  <a:srgbClr val="00FFFF"/>
                </a:solidFill>
              </a:rPr>
              <a:t>Is it ONLY</a:t>
            </a:r>
            <a:r>
              <a:rPr lang="en" sz="2000">
                <a:solidFill>
                  <a:srgbClr val="FFFF00"/>
                </a:solidFill>
              </a:rPr>
              <a:t> </a:t>
            </a:r>
            <a:r>
              <a:rPr lang="en" sz="2000">
                <a:solidFill>
                  <a:srgbClr val="00FFFF"/>
                </a:solidFill>
              </a:rPr>
              <a:t>about Jesus’ purpose in coming to earth?</a:t>
            </a:r>
            <a:r>
              <a:rPr lang="en" sz="2000">
                <a:solidFill>
                  <a:srgbClr val="FFFF00"/>
                </a:solidFill>
              </a:rPr>
              <a:t>  </a:t>
            </a:r>
            <a:r>
              <a:rPr lang="en" sz="2000" u="sng">
                <a:solidFill>
                  <a:srgbClr val="FFFF00"/>
                </a:solidFill>
              </a:rPr>
              <a:t>1 Cor.15:1-4</a:t>
            </a:r>
            <a:r>
              <a:rPr lang="en" sz="2000">
                <a:solidFill>
                  <a:srgbClr val="FFFF00"/>
                </a:solidFill>
              </a:rPr>
              <a:t>?</a:t>
            </a:r>
            <a:r>
              <a:rPr lang="en" sz="2000">
                <a:solidFill>
                  <a:schemeClr val="dk1"/>
                </a:solidFill>
              </a:rPr>
              <a:t> </a:t>
            </a:r>
            <a:r>
              <a:rPr lang="en" sz="2000" i="1">
                <a:solidFill>
                  <a:schemeClr val="dk1"/>
                </a:solidFill>
              </a:rPr>
              <a:t>“Moreover, brethren, </a:t>
            </a:r>
            <a:r>
              <a:rPr lang="en" sz="2000" i="1" u="sng">
                <a:solidFill>
                  <a:schemeClr val="dk1"/>
                </a:solidFill>
              </a:rPr>
              <a:t>I declare to you the gospel which I preached to you</a:t>
            </a:r>
            <a:r>
              <a:rPr lang="en" sz="2000" i="1">
                <a:solidFill>
                  <a:schemeClr val="dk1"/>
                </a:solidFill>
              </a:rPr>
              <a:t>, which also you received and in which you stand, 2 </a:t>
            </a:r>
            <a:r>
              <a:rPr lang="en" sz="2000" i="1" u="sng">
                <a:solidFill>
                  <a:schemeClr val="dk1"/>
                </a:solidFill>
              </a:rPr>
              <a:t>by which also you are saved</a:t>
            </a:r>
            <a:r>
              <a:rPr lang="en" sz="2000" i="1">
                <a:solidFill>
                  <a:schemeClr val="dk1"/>
                </a:solidFill>
              </a:rPr>
              <a:t>, </a:t>
            </a:r>
            <a:r>
              <a:rPr lang="en" sz="2000" i="1" u="sng">
                <a:solidFill>
                  <a:schemeClr val="dk1"/>
                </a:solidFill>
              </a:rPr>
              <a:t>if you hold fast that word</a:t>
            </a:r>
            <a:r>
              <a:rPr lang="en" sz="2000" i="1">
                <a:solidFill>
                  <a:schemeClr val="dk1"/>
                </a:solidFill>
              </a:rPr>
              <a:t> which I preached to you - </a:t>
            </a:r>
            <a:r>
              <a:rPr lang="en" sz="2000" i="1" u="sng">
                <a:solidFill>
                  <a:schemeClr val="dk1"/>
                </a:solidFill>
              </a:rPr>
              <a:t>unless you believed in vain</a:t>
            </a:r>
            <a:r>
              <a:rPr lang="en" sz="2000" i="1">
                <a:solidFill>
                  <a:schemeClr val="dk1"/>
                </a:solidFill>
              </a:rPr>
              <a:t>. 3 For I delivered to you first of all that which I also received: that Christ died for our sins according to the Scriptures, 4 and that He was buried, and that He rose again the third day according to the Scriptures,”</a:t>
            </a:r>
            <a:endParaRPr sz="2000" i="1">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If so, how do I OBEY that?</a:t>
            </a:r>
            <a:r>
              <a:rPr lang="en" sz="2000">
                <a:solidFill>
                  <a:schemeClr val="dk1"/>
                </a:solidFill>
              </a:rPr>
              <a:t>  </a:t>
            </a:r>
            <a:r>
              <a:rPr lang="en" sz="2000" u="sng">
                <a:solidFill>
                  <a:srgbClr val="FFFF00"/>
                </a:solidFill>
              </a:rPr>
              <a:t>Rom.10:16</a:t>
            </a:r>
            <a:r>
              <a:rPr lang="en" sz="2000">
                <a:solidFill>
                  <a:schemeClr val="dk1"/>
                </a:solidFill>
              </a:rPr>
              <a:t> </a:t>
            </a:r>
            <a:r>
              <a:rPr lang="en" sz="2000" i="1">
                <a:solidFill>
                  <a:schemeClr val="dk1"/>
                </a:solidFill>
              </a:rPr>
              <a:t>“But </a:t>
            </a:r>
            <a:r>
              <a:rPr lang="en" sz="2000" i="1" u="sng">
                <a:solidFill>
                  <a:schemeClr val="dk1"/>
                </a:solidFill>
              </a:rPr>
              <a:t>they have not all obeyed the gospel</a:t>
            </a:r>
            <a:r>
              <a:rPr lang="en" sz="2000" i="1">
                <a:solidFill>
                  <a:schemeClr val="dk1"/>
                </a:solidFill>
              </a:rPr>
              <a:t>. For Isaiah says, “Lord, who has believed our report?’ 17 So then faith comes by hearing, and hearing </a:t>
            </a:r>
            <a:r>
              <a:rPr lang="en" sz="2000" i="1" u="sng">
                <a:solidFill>
                  <a:schemeClr val="dk1"/>
                </a:solidFill>
              </a:rPr>
              <a:t>by the word of God</a:t>
            </a:r>
            <a:r>
              <a:rPr lang="en" sz="2000" i="1">
                <a:solidFill>
                  <a:schemeClr val="dk1"/>
                </a:solidFill>
              </a:rPr>
              <a:t>.”</a:t>
            </a:r>
            <a:r>
              <a:rPr lang="en" sz="2000">
                <a:solidFill>
                  <a:schemeClr val="dk1"/>
                </a:solidFill>
              </a:rPr>
              <a:t> </a:t>
            </a:r>
            <a:r>
              <a:rPr lang="en" sz="2000" u="sng">
                <a:solidFill>
                  <a:srgbClr val="FFFF00"/>
                </a:solidFill>
              </a:rPr>
              <a:t>2 Thess.1:8</a:t>
            </a:r>
            <a:r>
              <a:rPr lang="en" sz="2000">
                <a:solidFill>
                  <a:schemeClr val="dk1"/>
                </a:solidFill>
              </a:rPr>
              <a:t> </a:t>
            </a:r>
            <a:r>
              <a:rPr lang="en" sz="2000" i="1">
                <a:solidFill>
                  <a:schemeClr val="dk1"/>
                </a:solidFill>
              </a:rPr>
              <a:t>“in flaming fire taking vengeance on those who do not know God, and on </a:t>
            </a:r>
            <a:r>
              <a:rPr lang="en" sz="2000" i="1" u="sng">
                <a:solidFill>
                  <a:schemeClr val="dk1"/>
                </a:solidFill>
              </a:rPr>
              <a:t>those who do not obey the gospel of our Lord Jesus Christ</a:t>
            </a:r>
            <a:r>
              <a:rPr lang="en" sz="2000" i="1">
                <a:solidFill>
                  <a:schemeClr val="dk1"/>
                </a:solidFill>
              </a:rPr>
              <a:t>.”</a:t>
            </a:r>
            <a:r>
              <a:rPr lang="en" sz="2000">
                <a:solidFill>
                  <a:schemeClr val="dk1"/>
                </a:solidFill>
              </a:rPr>
              <a:t>  </a:t>
            </a:r>
            <a:r>
              <a:rPr lang="en" sz="2000" u="sng">
                <a:solidFill>
                  <a:srgbClr val="FFFF00"/>
                </a:solidFill>
              </a:rPr>
              <a:t>1 Pet.4:17</a:t>
            </a:r>
            <a:r>
              <a:rPr lang="en" sz="2000">
                <a:solidFill>
                  <a:schemeClr val="dk1"/>
                </a:solidFill>
              </a:rPr>
              <a:t> </a:t>
            </a:r>
            <a:r>
              <a:rPr lang="en" sz="2000" i="1">
                <a:solidFill>
                  <a:schemeClr val="dk1"/>
                </a:solidFill>
              </a:rPr>
              <a:t>“For the time has come for judgment to begin at the house of God; and if it begins with us first, </a:t>
            </a:r>
            <a:r>
              <a:rPr lang="en" sz="2000" i="1" u="sng">
                <a:solidFill>
                  <a:schemeClr val="dk1"/>
                </a:solidFill>
              </a:rPr>
              <a:t>what will be the end of those who do not obey the gospel of God</a:t>
            </a:r>
            <a:r>
              <a:rPr lang="en" sz="2000" i="1">
                <a:solidFill>
                  <a:schemeClr val="dk1"/>
                </a:solidFill>
              </a:rPr>
              <a:t>?”</a:t>
            </a:r>
            <a:endParaRPr sz="2000" i="1">
              <a:solidFill>
                <a:schemeClr val="dk1"/>
              </a:solidFill>
            </a:endParaRPr>
          </a:p>
          <a:p>
            <a:pPr marL="457200" lvl="0" indent="-355600" algn="l" rtl="0">
              <a:lnSpc>
                <a:spcPct val="80000"/>
              </a:lnSpc>
              <a:spcBef>
                <a:spcPts val="0"/>
              </a:spcBef>
              <a:spcAft>
                <a:spcPts val="0"/>
              </a:spcAft>
              <a:buClr>
                <a:srgbClr val="00FFFF"/>
              </a:buClr>
              <a:buSzPts val="2000"/>
              <a:buChar char="●"/>
            </a:pPr>
            <a:r>
              <a:rPr lang="en" sz="2000">
                <a:solidFill>
                  <a:srgbClr val="00FFFF"/>
                </a:solidFill>
              </a:rPr>
              <a:t>Yes, the good news is in Christ’s merciful sacrifice for us, and the likeness of His resurrection that we can now partake in.  But it ALSO includes that He is LORD OF ALL - and I must strive to obey Him.</a:t>
            </a:r>
            <a:r>
              <a:rPr lang="en" sz="2000">
                <a:solidFill>
                  <a:schemeClr val="dk1"/>
                </a:solidFill>
              </a:rPr>
              <a:t>  </a:t>
            </a:r>
            <a:r>
              <a:rPr lang="en" sz="2000" u="sng">
                <a:solidFill>
                  <a:srgbClr val="FFFF00"/>
                </a:solidFill>
              </a:rPr>
              <a:t>Js.2:14</a:t>
            </a:r>
            <a:r>
              <a:rPr lang="en" sz="2000">
                <a:solidFill>
                  <a:schemeClr val="dk1"/>
                </a:solidFill>
              </a:rPr>
              <a:t> </a:t>
            </a:r>
            <a:r>
              <a:rPr lang="en" sz="2000" i="1">
                <a:solidFill>
                  <a:schemeClr val="dk1"/>
                </a:solidFill>
              </a:rPr>
              <a:t>“What does it profit, my brethren, </a:t>
            </a:r>
            <a:r>
              <a:rPr lang="en" sz="2000" i="1" u="sng">
                <a:solidFill>
                  <a:schemeClr val="dk1"/>
                </a:solidFill>
              </a:rPr>
              <a:t>if someone says he has faith but does not have works</a:t>
            </a:r>
            <a:r>
              <a:rPr lang="en" sz="2000" i="1">
                <a:solidFill>
                  <a:schemeClr val="dk1"/>
                </a:solidFill>
              </a:rPr>
              <a:t>? </a:t>
            </a:r>
            <a:r>
              <a:rPr lang="en" sz="2000" i="1" u="sng">
                <a:solidFill>
                  <a:schemeClr val="dk1"/>
                </a:solidFill>
              </a:rPr>
              <a:t>Can faith save him</a:t>
            </a:r>
            <a:r>
              <a:rPr lang="en" sz="2000" i="1">
                <a:solidFill>
                  <a:schemeClr val="dk1"/>
                </a:solidFill>
              </a:rPr>
              <a:t>?” </a:t>
            </a:r>
            <a:endParaRPr sz="2000" i="1">
              <a:solidFill>
                <a:schemeClr val="dk1"/>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5">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Dark">
  <a:themeElements>
    <a:clrScheme name="Simple Dark">
      <a:dk1>
        <a:srgbClr val="FFFFFF"/>
      </a:dk1>
      <a:lt1>
        <a:srgbClr val="212121"/>
      </a:lt1>
      <a:dk2>
        <a:srgbClr val="303030"/>
      </a:dk2>
      <a:lt2>
        <a:srgbClr val="ADADAD"/>
      </a:lt2>
      <a:accent1>
        <a:srgbClr val="009688"/>
      </a:accent1>
      <a:accent2>
        <a:srgbClr val="EEEEEE"/>
      </a:accent2>
      <a:accent3>
        <a:srgbClr val="78909C"/>
      </a:accent3>
      <a:accent4>
        <a:srgbClr val="FFAB40"/>
      </a:accent4>
      <a:accent5>
        <a:srgbClr val="4DD0E1"/>
      </a:accent5>
      <a:accent6>
        <a:srgbClr val="EEFF41"/>
      </a:accent6>
      <a:hlink>
        <a:srgbClr val="4DD0E1"/>
      </a:hlink>
      <a:folHlink>
        <a:srgbClr val="4DD0E1"/>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0</TotalTime>
  <Words>2875</Words>
  <Application>Microsoft Office PowerPoint</Application>
  <PresentationFormat>On-screen Show (16:9)</PresentationFormat>
  <Paragraphs>82</Paragraphs>
  <Slides>12</Slides>
  <Notes>12</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12</vt:i4>
      </vt:variant>
    </vt:vector>
  </HeadingPairs>
  <TitlesOfParts>
    <vt:vector size="14" baseType="lpstr">
      <vt:lpstr>Arial</vt:lpstr>
      <vt:lpstr>Simple Dark</vt:lpstr>
      <vt:lpstr>PowerPoint Presentation</vt:lpstr>
      <vt:lpstr>THE TYPICAL “REFRAIN”</vt:lpstr>
      <vt:lpstr>WHAT DOES ‘FAITH ONLY’ MEAN?</vt:lpstr>
      <vt:lpstr>KNOWING THE CONTRAST</vt:lpstr>
      <vt:lpstr>IT STARTS WITH BELIEF</vt:lpstr>
      <vt:lpstr>JESUS’ WORDS ON EARTH</vt:lpstr>
      <vt:lpstr>A VERY DIFFERENT HEB.11</vt:lpstr>
      <vt:lpstr>WHAT ABOUT “UNLESS”?</vt:lpstr>
      <vt:lpstr>WHAT IS “THE GOSPEL”?</vt:lpstr>
      <vt:lpstr>SO WHAT IS “NOT OF WORKS”?</vt:lpstr>
      <vt:lpstr>IS “BEING WASHED” A WORK?</vt:lpstr>
      <vt:lpstr>IF YOU DO NOT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Eric Bridge</dc:creator>
  <cp:lastModifiedBy>Eric Bridge</cp:lastModifiedBy>
  <cp:revision>1</cp:revision>
  <dcterms:modified xsi:type="dcterms:W3CDTF">2025-07-13T04:01:21Z</dcterms:modified>
</cp:coreProperties>
</file>