
<file path=[Content_Types].xml><?xml version="1.0" encoding="utf-8"?>
<Types xmlns="http://schemas.openxmlformats.org/package/2006/content-types">
  <Default Extension="fntdata" ContentType="application/x-fontdata"/>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4" r:id="rId1"/>
  </p:sldMasterIdLst>
  <p:notesMasterIdLst>
    <p:notesMasterId r:id="rId29"/>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Lst>
  <p:sldSz cx="9144000" cy="5143500" type="screen16x9"/>
  <p:notesSz cx="6858000" cy="9144000"/>
  <p:embeddedFontLst>
    <p:embeddedFont>
      <p:font typeface="Roboto" panose="02000000000000000000" pitchFamily="2" charset="0"/>
      <p:regular r:id="rId30"/>
      <p:bold r:id="rId31"/>
      <p:italic r:id="rId32"/>
      <p:boldItalic r:id="rId33"/>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6374" autoAdjust="0"/>
  </p:normalViewPr>
  <p:slideViewPr>
    <p:cSldViewPr snapToGrid="0">
      <p:cViewPr varScale="1">
        <p:scale>
          <a:sx n="202" d="100"/>
          <a:sy n="202" d="100"/>
        </p:scale>
        <p:origin x="3162" y="17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font" Target="fonts/font4.fntdata"/><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font" Target="fonts/font3.fntdata"/><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font" Target="fonts/font2.fntdata"/><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font" Target="fonts/font1.fntdata"/><Relationship Id="rId35"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188" y="685800"/>
            <a:ext cx="60963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317500">
              <a:spcBef>
                <a:spcPts val="0"/>
              </a:spcBef>
              <a:spcAft>
                <a:spcPts val="0"/>
              </a:spcAft>
              <a:buSzPts val="1400"/>
              <a:buChar char="●"/>
              <a:defRPr sz="1100"/>
            </a:lvl1pPr>
            <a:lvl2pPr marL="914400" lvl="1" indent="-317500">
              <a:spcBef>
                <a:spcPts val="0"/>
              </a:spcBef>
              <a:spcAft>
                <a:spcPts val="0"/>
              </a:spcAft>
              <a:buSzPts val="1400"/>
              <a:buChar char="○"/>
              <a:defRPr sz="1100"/>
            </a:lvl2pPr>
            <a:lvl3pPr marL="1371600" lvl="2" indent="-317500">
              <a:spcBef>
                <a:spcPts val="0"/>
              </a:spcBef>
              <a:spcAft>
                <a:spcPts val="0"/>
              </a:spcAft>
              <a:buSzPts val="1400"/>
              <a:buChar char="■"/>
              <a:defRPr sz="1100"/>
            </a:lvl3pPr>
            <a:lvl4pPr marL="1828800" lvl="3" indent="-317500">
              <a:spcBef>
                <a:spcPts val="0"/>
              </a:spcBef>
              <a:spcAft>
                <a:spcPts val="0"/>
              </a:spcAft>
              <a:buSzPts val="1400"/>
              <a:buChar char="●"/>
              <a:defRPr sz="1100"/>
            </a:lvl4pPr>
            <a:lvl5pPr marL="2286000" lvl="4" indent="-317500">
              <a:spcBef>
                <a:spcPts val="0"/>
              </a:spcBef>
              <a:spcAft>
                <a:spcPts val="0"/>
              </a:spcAft>
              <a:buSzPts val="1400"/>
              <a:buChar char="○"/>
              <a:defRPr sz="1100"/>
            </a:lvl5pPr>
            <a:lvl6pPr marL="2743200" lvl="5" indent="-317500">
              <a:spcBef>
                <a:spcPts val="0"/>
              </a:spcBef>
              <a:spcAft>
                <a:spcPts val="0"/>
              </a:spcAft>
              <a:buSzPts val="1400"/>
              <a:buChar char="■"/>
              <a:defRPr sz="1100"/>
            </a:lvl6pPr>
            <a:lvl7pPr marL="3200400" lvl="6" indent="-317500">
              <a:spcBef>
                <a:spcPts val="0"/>
              </a:spcBef>
              <a:spcAft>
                <a:spcPts val="0"/>
              </a:spcAft>
              <a:buSzPts val="1400"/>
              <a:buChar char="●"/>
              <a:defRPr sz="1100"/>
            </a:lvl7pPr>
            <a:lvl8pPr marL="3657600" lvl="7" indent="-317500">
              <a:spcBef>
                <a:spcPts val="0"/>
              </a:spcBef>
              <a:spcAft>
                <a:spcPts val="0"/>
              </a:spcAft>
              <a:buSzPts val="1400"/>
              <a:buChar char="○"/>
              <a:defRPr sz="1100"/>
            </a:lvl8pPr>
            <a:lvl9pPr marL="4114800" lvl="8" indent="-317500">
              <a:spcBef>
                <a:spcPts val="0"/>
              </a:spcBef>
              <a:spcAft>
                <a:spcPts val="0"/>
              </a:spcAft>
              <a:buSzPts val="14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0"/>
        <p:cNvGrpSpPr/>
        <p:nvPr/>
      </p:nvGrpSpPr>
      <p:grpSpPr>
        <a:xfrm>
          <a:off x="0" y="0"/>
          <a:ext cx="0" cy="0"/>
          <a:chOff x="0" y="0"/>
          <a:chExt cx="0" cy="0"/>
        </a:xfrm>
      </p:grpSpPr>
      <p:sp>
        <p:nvSpPr>
          <p:cNvPr id="31" name="Google Shape;31;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2" name="Google Shape;32;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
        <p:cNvGrpSpPr/>
        <p:nvPr/>
      </p:nvGrpSpPr>
      <p:grpSpPr>
        <a:xfrm>
          <a:off x="0" y="0"/>
          <a:ext cx="0" cy="0"/>
          <a:chOff x="0" y="0"/>
          <a:chExt cx="0" cy="0"/>
        </a:xfrm>
      </p:grpSpPr>
      <p:sp>
        <p:nvSpPr>
          <p:cNvPr id="85" name="Google Shape;85;ge59cd953e2_0_4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6" name="Google Shape;86;ge59cd953e2_0_4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0"/>
        <p:cNvGrpSpPr/>
        <p:nvPr/>
      </p:nvGrpSpPr>
      <p:grpSpPr>
        <a:xfrm>
          <a:off x="0" y="0"/>
          <a:ext cx="0" cy="0"/>
          <a:chOff x="0" y="0"/>
          <a:chExt cx="0" cy="0"/>
        </a:xfrm>
      </p:grpSpPr>
      <p:sp>
        <p:nvSpPr>
          <p:cNvPr id="91" name="Google Shape;91;ge59cd953e2_0_45:notes"/>
          <p:cNvSpPr>
            <a:spLocks noGrp="1" noRot="1" noChangeAspect="1"/>
          </p:cNvSpPr>
          <p:nvPr>
            <p:ph type="sldImg" idx="2"/>
          </p:nvPr>
        </p:nvSpPr>
        <p:spPr>
          <a:xfrm>
            <a:off x="381188" y="685800"/>
            <a:ext cx="60963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2" name="Google Shape;92;ge59cd953e2_0_4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6"/>
        <p:cNvGrpSpPr/>
        <p:nvPr/>
      </p:nvGrpSpPr>
      <p:grpSpPr>
        <a:xfrm>
          <a:off x="0" y="0"/>
          <a:ext cx="0" cy="0"/>
          <a:chOff x="0" y="0"/>
          <a:chExt cx="0" cy="0"/>
        </a:xfrm>
      </p:grpSpPr>
      <p:sp>
        <p:nvSpPr>
          <p:cNvPr id="97" name="Google Shape;97;ge59cd953e2_0_5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8" name="Google Shape;98;ge59cd953e2_0_5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2"/>
        <p:cNvGrpSpPr/>
        <p:nvPr/>
      </p:nvGrpSpPr>
      <p:grpSpPr>
        <a:xfrm>
          <a:off x="0" y="0"/>
          <a:ext cx="0" cy="0"/>
          <a:chOff x="0" y="0"/>
          <a:chExt cx="0" cy="0"/>
        </a:xfrm>
      </p:grpSpPr>
      <p:sp>
        <p:nvSpPr>
          <p:cNvPr id="103" name="Google Shape;103;ge59cd953e2_0_55:notes"/>
          <p:cNvSpPr>
            <a:spLocks noGrp="1" noRot="1" noChangeAspect="1"/>
          </p:cNvSpPr>
          <p:nvPr>
            <p:ph type="sldImg" idx="2"/>
          </p:nvPr>
        </p:nvSpPr>
        <p:spPr>
          <a:xfrm>
            <a:off x="381188" y="685800"/>
            <a:ext cx="60963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4" name="Google Shape;104;ge59cd953e2_0_5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8"/>
        <p:cNvGrpSpPr/>
        <p:nvPr/>
      </p:nvGrpSpPr>
      <p:grpSpPr>
        <a:xfrm>
          <a:off x="0" y="0"/>
          <a:ext cx="0" cy="0"/>
          <a:chOff x="0" y="0"/>
          <a:chExt cx="0" cy="0"/>
        </a:xfrm>
      </p:grpSpPr>
      <p:sp>
        <p:nvSpPr>
          <p:cNvPr id="109" name="Google Shape;109;ge59cd953e2_0_60:notes"/>
          <p:cNvSpPr>
            <a:spLocks noGrp="1" noRot="1" noChangeAspect="1"/>
          </p:cNvSpPr>
          <p:nvPr>
            <p:ph type="sldImg" idx="2"/>
          </p:nvPr>
        </p:nvSpPr>
        <p:spPr>
          <a:xfrm>
            <a:off x="381188" y="685800"/>
            <a:ext cx="60963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0" name="Google Shape;110;ge59cd953e2_0_6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4"/>
        <p:cNvGrpSpPr/>
        <p:nvPr/>
      </p:nvGrpSpPr>
      <p:grpSpPr>
        <a:xfrm>
          <a:off x="0" y="0"/>
          <a:ext cx="0" cy="0"/>
          <a:chOff x="0" y="0"/>
          <a:chExt cx="0" cy="0"/>
        </a:xfrm>
      </p:grpSpPr>
      <p:sp>
        <p:nvSpPr>
          <p:cNvPr id="115" name="Google Shape;115;ge59cd953e2_0_6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6" name="Google Shape;116;ge59cd953e2_0_6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0"/>
        <p:cNvGrpSpPr/>
        <p:nvPr/>
      </p:nvGrpSpPr>
      <p:grpSpPr>
        <a:xfrm>
          <a:off x="0" y="0"/>
          <a:ext cx="0" cy="0"/>
          <a:chOff x="0" y="0"/>
          <a:chExt cx="0" cy="0"/>
        </a:xfrm>
      </p:grpSpPr>
      <p:sp>
        <p:nvSpPr>
          <p:cNvPr id="121" name="Google Shape;121;ge59cd953e2_0_70:notes"/>
          <p:cNvSpPr>
            <a:spLocks noGrp="1" noRot="1" noChangeAspect="1"/>
          </p:cNvSpPr>
          <p:nvPr>
            <p:ph type="sldImg" idx="2"/>
          </p:nvPr>
        </p:nvSpPr>
        <p:spPr>
          <a:xfrm>
            <a:off x="381188" y="685800"/>
            <a:ext cx="60963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2" name="Google Shape;122;ge59cd953e2_0_7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6"/>
        <p:cNvGrpSpPr/>
        <p:nvPr/>
      </p:nvGrpSpPr>
      <p:grpSpPr>
        <a:xfrm>
          <a:off x="0" y="0"/>
          <a:ext cx="0" cy="0"/>
          <a:chOff x="0" y="0"/>
          <a:chExt cx="0" cy="0"/>
        </a:xfrm>
      </p:grpSpPr>
      <p:sp>
        <p:nvSpPr>
          <p:cNvPr id="127" name="Google Shape;127;ge59cd953e2_0_7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8" name="Google Shape;128;ge59cd953e2_0_7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2"/>
        <p:cNvGrpSpPr/>
        <p:nvPr/>
      </p:nvGrpSpPr>
      <p:grpSpPr>
        <a:xfrm>
          <a:off x="0" y="0"/>
          <a:ext cx="0" cy="0"/>
          <a:chOff x="0" y="0"/>
          <a:chExt cx="0" cy="0"/>
        </a:xfrm>
      </p:grpSpPr>
      <p:sp>
        <p:nvSpPr>
          <p:cNvPr id="133" name="Google Shape;133;ge59cd953e2_0_8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4" name="Google Shape;134;ge59cd953e2_0_8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8"/>
        <p:cNvGrpSpPr/>
        <p:nvPr/>
      </p:nvGrpSpPr>
      <p:grpSpPr>
        <a:xfrm>
          <a:off x="0" y="0"/>
          <a:ext cx="0" cy="0"/>
          <a:chOff x="0" y="0"/>
          <a:chExt cx="0" cy="0"/>
        </a:xfrm>
      </p:grpSpPr>
      <p:sp>
        <p:nvSpPr>
          <p:cNvPr id="139" name="Google Shape;139;ge59cd953e2_0_8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0" name="Google Shape;140;ge59cd953e2_0_8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6"/>
        <p:cNvGrpSpPr/>
        <p:nvPr/>
      </p:nvGrpSpPr>
      <p:grpSpPr>
        <a:xfrm>
          <a:off x="0" y="0"/>
          <a:ext cx="0" cy="0"/>
          <a:chOff x="0" y="0"/>
          <a:chExt cx="0" cy="0"/>
        </a:xfrm>
      </p:grpSpPr>
      <p:sp>
        <p:nvSpPr>
          <p:cNvPr id="37" name="Google Shape;37;ge59cd953e2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8" name="Google Shape;38;ge59cd953e2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4"/>
        <p:cNvGrpSpPr/>
        <p:nvPr/>
      </p:nvGrpSpPr>
      <p:grpSpPr>
        <a:xfrm>
          <a:off x="0" y="0"/>
          <a:ext cx="0" cy="0"/>
          <a:chOff x="0" y="0"/>
          <a:chExt cx="0" cy="0"/>
        </a:xfrm>
      </p:grpSpPr>
      <p:sp>
        <p:nvSpPr>
          <p:cNvPr id="145" name="Google Shape;145;ge59cd953e2_0_90:notes"/>
          <p:cNvSpPr>
            <a:spLocks noGrp="1" noRot="1" noChangeAspect="1"/>
          </p:cNvSpPr>
          <p:nvPr>
            <p:ph type="sldImg" idx="2"/>
          </p:nvPr>
        </p:nvSpPr>
        <p:spPr>
          <a:xfrm>
            <a:off x="381188" y="685800"/>
            <a:ext cx="60963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6" name="Google Shape;146;ge59cd953e2_0_9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0"/>
        <p:cNvGrpSpPr/>
        <p:nvPr/>
      </p:nvGrpSpPr>
      <p:grpSpPr>
        <a:xfrm>
          <a:off x="0" y="0"/>
          <a:ext cx="0" cy="0"/>
          <a:chOff x="0" y="0"/>
          <a:chExt cx="0" cy="0"/>
        </a:xfrm>
      </p:grpSpPr>
      <p:sp>
        <p:nvSpPr>
          <p:cNvPr id="151" name="Google Shape;151;ge59cd953e2_0_9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2" name="Google Shape;152;ge59cd953e2_0_9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6"/>
        <p:cNvGrpSpPr/>
        <p:nvPr/>
      </p:nvGrpSpPr>
      <p:grpSpPr>
        <a:xfrm>
          <a:off x="0" y="0"/>
          <a:ext cx="0" cy="0"/>
          <a:chOff x="0" y="0"/>
          <a:chExt cx="0" cy="0"/>
        </a:xfrm>
      </p:grpSpPr>
      <p:sp>
        <p:nvSpPr>
          <p:cNvPr id="157" name="Google Shape;157;ge59cd953e2_0_100:notes"/>
          <p:cNvSpPr>
            <a:spLocks noGrp="1" noRot="1" noChangeAspect="1"/>
          </p:cNvSpPr>
          <p:nvPr>
            <p:ph type="sldImg" idx="2"/>
          </p:nvPr>
        </p:nvSpPr>
        <p:spPr>
          <a:xfrm>
            <a:off x="381188" y="685800"/>
            <a:ext cx="60963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8" name="Google Shape;158;ge59cd953e2_0_10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2"/>
        <p:cNvGrpSpPr/>
        <p:nvPr/>
      </p:nvGrpSpPr>
      <p:grpSpPr>
        <a:xfrm>
          <a:off x="0" y="0"/>
          <a:ext cx="0" cy="0"/>
          <a:chOff x="0" y="0"/>
          <a:chExt cx="0" cy="0"/>
        </a:xfrm>
      </p:grpSpPr>
      <p:sp>
        <p:nvSpPr>
          <p:cNvPr id="163" name="Google Shape;163;ge59cd953e2_0_10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4" name="Google Shape;164;ge59cd953e2_0_10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8"/>
        <p:cNvGrpSpPr/>
        <p:nvPr/>
      </p:nvGrpSpPr>
      <p:grpSpPr>
        <a:xfrm>
          <a:off x="0" y="0"/>
          <a:ext cx="0" cy="0"/>
          <a:chOff x="0" y="0"/>
          <a:chExt cx="0" cy="0"/>
        </a:xfrm>
      </p:grpSpPr>
      <p:sp>
        <p:nvSpPr>
          <p:cNvPr id="169" name="Google Shape;169;ge59cd953e2_0_110:notes"/>
          <p:cNvSpPr>
            <a:spLocks noGrp="1" noRot="1" noChangeAspect="1"/>
          </p:cNvSpPr>
          <p:nvPr>
            <p:ph type="sldImg" idx="2"/>
          </p:nvPr>
        </p:nvSpPr>
        <p:spPr>
          <a:xfrm>
            <a:off x="381188" y="685800"/>
            <a:ext cx="60963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70" name="Google Shape;170;ge59cd953e2_0_11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4"/>
        <p:cNvGrpSpPr/>
        <p:nvPr/>
      </p:nvGrpSpPr>
      <p:grpSpPr>
        <a:xfrm>
          <a:off x="0" y="0"/>
          <a:ext cx="0" cy="0"/>
          <a:chOff x="0" y="0"/>
          <a:chExt cx="0" cy="0"/>
        </a:xfrm>
      </p:grpSpPr>
      <p:sp>
        <p:nvSpPr>
          <p:cNvPr id="175" name="Google Shape;175;ge59cd953e2_0_115:notes"/>
          <p:cNvSpPr>
            <a:spLocks noGrp="1" noRot="1" noChangeAspect="1"/>
          </p:cNvSpPr>
          <p:nvPr>
            <p:ph type="sldImg" idx="2"/>
          </p:nvPr>
        </p:nvSpPr>
        <p:spPr>
          <a:xfrm>
            <a:off x="381188" y="685800"/>
            <a:ext cx="60963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76" name="Google Shape;176;ge59cd953e2_0_11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0"/>
        <p:cNvGrpSpPr/>
        <p:nvPr/>
      </p:nvGrpSpPr>
      <p:grpSpPr>
        <a:xfrm>
          <a:off x="0" y="0"/>
          <a:ext cx="0" cy="0"/>
          <a:chOff x="0" y="0"/>
          <a:chExt cx="0" cy="0"/>
        </a:xfrm>
      </p:grpSpPr>
      <p:sp>
        <p:nvSpPr>
          <p:cNvPr id="181" name="Google Shape;181;ge59cd953e2_0_12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82" name="Google Shape;182;ge59cd953e2_0_12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6"/>
        <p:cNvGrpSpPr/>
        <p:nvPr/>
      </p:nvGrpSpPr>
      <p:grpSpPr>
        <a:xfrm>
          <a:off x="0" y="0"/>
          <a:ext cx="0" cy="0"/>
          <a:chOff x="0" y="0"/>
          <a:chExt cx="0" cy="0"/>
        </a:xfrm>
      </p:grpSpPr>
      <p:sp>
        <p:nvSpPr>
          <p:cNvPr id="187" name="Google Shape;187;ge59cd953e2_0_12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88" name="Google Shape;188;ge59cd953e2_0_12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2"/>
        <p:cNvGrpSpPr/>
        <p:nvPr/>
      </p:nvGrpSpPr>
      <p:grpSpPr>
        <a:xfrm>
          <a:off x="0" y="0"/>
          <a:ext cx="0" cy="0"/>
          <a:chOff x="0" y="0"/>
          <a:chExt cx="0" cy="0"/>
        </a:xfrm>
      </p:grpSpPr>
      <p:sp>
        <p:nvSpPr>
          <p:cNvPr id="43" name="Google Shape;43;ge59cd953e2_0_5:notes"/>
          <p:cNvSpPr>
            <a:spLocks noGrp="1" noRot="1" noChangeAspect="1"/>
          </p:cNvSpPr>
          <p:nvPr>
            <p:ph type="sldImg" idx="2"/>
          </p:nvPr>
        </p:nvSpPr>
        <p:spPr>
          <a:xfrm>
            <a:off x="381188" y="685800"/>
            <a:ext cx="60963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4" name="Google Shape;44;ge59cd953e2_0_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8"/>
        <p:cNvGrpSpPr/>
        <p:nvPr/>
      </p:nvGrpSpPr>
      <p:grpSpPr>
        <a:xfrm>
          <a:off x="0" y="0"/>
          <a:ext cx="0" cy="0"/>
          <a:chOff x="0" y="0"/>
          <a:chExt cx="0" cy="0"/>
        </a:xfrm>
      </p:grpSpPr>
      <p:sp>
        <p:nvSpPr>
          <p:cNvPr id="49" name="Google Shape;49;ge59cd953e2_0_10:notes"/>
          <p:cNvSpPr>
            <a:spLocks noGrp="1" noRot="1" noChangeAspect="1"/>
          </p:cNvSpPr>
          <p:nvPr>
            <p:ph type="sldImg" idx="2"/>
          </p:nvPr>
        </p:nvSpPr>
        <p:spPr>
          <a:xfrm>
            <a:off x="381188" y="685800"/>
            <a:ext cx="60963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0" name="Google Shape;50;ge59cd953e2_0_1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4"/>
        <p:cNvGrpSpPr/>
        <p:nvPr/>
      </p:nvGrpSpPr>
      <p:grpSpPr>
        <a:xfrm>
          <a:off x="0" y="0"/>
          <a:ext cx="0" cy="0"/>
          <a:chOff x="0" y="0"/>
          <a:chExt cx="0" cy="0"/>
        </a:xfrm>
      </p:grpSpPr>
      <p:sp>
        <p:nvSpPr>
          <p:cNvPr id="55" name="Google Shape;55;ge59cd953e2_0_1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6" name="Google Shape;56;ge59cd953e2_0_1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0"/>
        <p:cNvGrpSpPr/>
        <p:nvPr/>
      </p:nvGrpSpPr>
      <p:grpSpPr>
        <a:xfrm>
          <a:off x="0" y="0"/>
          <a:ext cx="0" cy="0"/>
          <a:chOff x="0" y="0"/>
          <a:chExt cx="0" cy="0"/>
        </a:xfrm>
      </p:grpSpPr>
      <p:sp>
        <p:nvSpPr>
          <p:cNvPr id="61" name="Google Shape;61;ge59cd953e2_0_20:notes"/>
          <p:cNvSpPr>
            <a:spLocks noGrp="1" noRot="1" noChangeAspect="1"/>
          </p:cNvSpPr>
          <p:nvPr>
            <p:ph type="sldImg" idx="2"/>
          </p:nvPr>
        </p:nvSpPr>
        <p:spPr>
          <a:xfrm>
            <a:off x="381188" y="685800"/>
            <a:ext cx="60963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2" name="Google Shape;62;ge59cd953e2_0_2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6"/>
        <p:cNvGrpSpPr/>
        <p:nvPr/>
      </p:nvGrpSpPr>
      <p:grpSpPr>
        <a:xfrm>
          <a:off x="0" y="0"/>
          <a:ext cx="0" cy="0"/>
          <a:chOff x="0" y="0"/>
          <a:chExt cx="0" cy="0"/>
        </a:xfrm>
      </p:grpSpPr>
      <p:sp>
        <p:nvSpPr>
          <p:cNvPr id="67" name="Google Shape;67;ge59cd953e2_0_2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8" name="Google Shape;68;ge59cd953e2_0_2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2"/>
        <p:cNvGrpSpPr/>
        <p:nvPr/>
      </p:nvGrpSpPr>
      <p:grpSpPr>
        <a:xfrm>
          <a:off x="0" y="0"/>
          <a:ext cx="0" cy="0"/>
          <a:chOff x="0" y="0"/>
          <a:chExt cx="0" cy="0"/>
        </a:xfrm>
      </p:grpSpPr>
      <p:sp>
        <p:nvSpPr>
          <p:cNvPr id="73" name="Google Shape;73;ge59cd953e2_0_30:notes"/>
          <p:cNvSpPr>
            <a:spLocks noGrp="1" noRot="1" noChangeAspect="1"/>
          </p:cNvSpPr>
          <p:nvPr>
            <p:ph type="sldImg" idx="2"/>
          </p:nvPr>
        </p:nvSpPr>
        <p:spPr>
          <a:xfrm>
            <a:off x="381188" y="685800"/>
            <a:ext cx="60963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4" name="Google Shape;74;ge59cd953e2_0_3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8"/>
        <p:cNvGrpSpPr/>
        <p:nvPr/>
      </p:nvGrpSpPr>
      <p:grpSpPr>
        <a:xfrm>
          <a:off x="0" y="0"/>
          <a:ext cx="0" cy="0"/>
          <a:chOff x="0" y="0"/>
          <a:chExt cx="0" cy="0"/>
        </a:xfrm>
      </p:grpSpPr>
      <p:sp>
        <p:nvSpPr>
          <p:cNvPr id="79" name="Google Shape;79;ge59cd953e2_0_35:notes"/>
          <p:cNvSpPr>
            <a:spLocks noGrp="1" noRot="1" noChangeAspect="1"/>
          </p:cNvSpPr>
          <p:nvPr>
            <p:ph type="sldImg" idx="2"/>
          </p:nvPr>
        </p:nvSpPr>
        <p:spPr>
          <a:xfrm>
            <a:off x="381188" y="685800"/>
            <a:ext cx="60963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0" name="Google Shape;80;ge59cd953e2_0_3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685800" y="1583342"/>
            <a:ext cx="7772400" cy="1159856"/>
          </a:xfrm>
          <a:prstGeom prst="rect">
            <a:avLst/>
          </a:prstGeom>
        </p:spPr>
        <p:txBody>
          <a:bodyPr spcFirstLastPara="1" wrap="square" lIns="91425" tIns="91425" rIns="91425" bIns="91425" anchor="b" anchorCtr="0">
            <a:noAutofit/>
          </a:bodyPr>
          <a:lstStyle>
            <a:lvl1pPr lvl="0" algn="ctr">
              <a:spcBef>
                <a:spcPts val="0"/>
              </a:spcBef>
              <a:spcAft>
                <a:spcPts val="0"/>
              </a:spcAft>
              <a:buSzPts val="4800"/>
              <a:buNone/>
              <a:defRPr sz="4800"/>
            </a:lvl1pPr>
            <a:lvl2pPr lvl="1" algn="ctr">
              <a:spcBef>
                <a:spcPts val="0"/>
              </a:spcBef>
              <a:spcAft>
                <a:spcPts val="0"/>
              </a:spcAft>
              <a:buSzPts val="4800"/>
              <a:buNone/>
              <a:defRPr sz="4800"/>
            </a:lvl2pPr>
            <a:lvl3pPr lvl="2" algn="ctr">
              <a:spcBef>
                <a:spcPts val="0"/>
              </a:spcBef>
              <a:spcAft>
                <a:spcPts val="0"/>
              </a:spcAft>
              <a:buSzPts val="4800"/>
              <a:buNone/>
              <a:defRPr sz="4800"/>
            </a:lvl3pPr>
            <a:lvl4pPr lvl="3" algn="ctr">
              <a:spcBef>
                <a:spcPts val="0"/>
              </a:spcBef>
              <a:spcAft>
                <a:spcPts val="0"/>
              </a:spcAft>
              <a:buSzPts val="4800"/>
              <a:buNone/>
              <a:defRPr sz="4800"/>
            </a:lvl4pPr>
            <a:lvl5pPr lvl="4" algn="ctr">
              <a:spcBef>
                <a:spcPts val="0"/>
              </a:spcBef>
              <a:spcAft>
                <a:spcPts val="0"/>
              </a:spcAft>
              <a:buSzPts val="4800"/>
              <a:buNone/>
              <a:defRPr sz="4800"/>
            </a:lvl5pPr>
            <a:lvl6pPr lvl="5" algn="ctr">
              <a:spcBef>
                <a:spcPts val="0"/>
              </a:spcBef>
              <a:spcAft>
                <a:spcPts val="0"/>
              </a:spcAft>
              <a:buSzPts val="4800"/>
              <a:buNone/>
              <a:defRPr sz="4800"/>
            </a:lvl6pPr>
            <a:lvl7pPr lvl="6" algn="ctr">
              <a:spcBef>
                <a:spcPts val="0"/>
              </a:spcBef>
              <a:spcAft>
                <a:spcPts val="0"/>
              </a:spcAft>
              <a:buSzPts val="4800"/>
              <a:buNone/>
              <a:defRPr sz="4800"/>
            </a:lvl7pPr>
            <a:lvl8pPr lvl="7" algn="ctr">
              <a:spcBef>
                <a:spcPts val="0"/>
              </a:spcBef>
              <a:spcAft>
                <a:spcPts val="0"/>
              </a:spcAft>
              <a:buSzPts val="4800"/>
              <a:buNone/>
              <a:defRPr sz="4800"/>
            </a:lvl8pPr>
            <a:lvl9pPr lvl="8" algn="ctr">
              <a:spcBef>
                <a:spcPts val="0"/>
              </a:spcBef>
              <a:spcAft>
                <a:spcPts val="0"/>
              </a:spcAft>
              <a:buSzPts val="4800"/>
              <a:buNone/>
              <a:defRPr sz="4800"/>
            </a:lvl9pPr>
          </a:lstStyle>
          <a:p>
            <a:endParaRPr/>
          </a:p>
        </p:txBody>
      </p:sp>
      <p:sp>
        <p:nvSpPr>
          <p:cNvPr id="11" name="Google Shape;11;p2"/>
          <p:cNvSpPr txBox="1">
            <a:spLocks noGrp="1"/>
          </p:cNvSpPr>
          <p:nvPr>
            <p:ph type="subTitle" idx="1"/>
          </p:nvPr>
        </p:nvSpPr>
        <p:spPr>
          <a:xfrm>
            <a:off x="685800" y="2840054"/>
            <a:ext cx="7772400" cy="784738"/>
          </a:xfrm>
          <a:prstGeom prst="rect">
            <a:avLst/>
          </a:prstGeom>
        </p:spPr>
        <p:txBody>
          <a:bodyPr spcFirstLastPara="1" wrap="square" lIns="91425" tIns="91425" rIns="91425" bIns="91425" anchor="t" anchorCtr="0">
            <a:noAutofit/>
          </a:bodyPr>
          <a:lstStyle>
            <a:lvl1pPr lvl="0" algn="ctr">
              <a:spcBef>
                <a:spcPts val="0"/>
              </a:spcBef>
              <a:spcAft>
                <a:spcPts val="0"/>
              </a:spcAft>
              <a:buClr>
                <a:schemeClr val="dk2"/>
              </a:buClr>
              <a:buSzPts val="3000"/>
              <a:buNone/>
              <a:defRPr>
                <a:solidFill>
                  <a:schemeClr val="dk2"/>
                </a:solidFill>
              </a:defRPr>
            </a:lvl1pPr>
            <a:lvl2pPr lvl="1" algn="ctr">
              <a:spcBef>
                <a:spcPts val="0"/>
              </a:spcBef>
              <a:spcAft>
                <a:spcPts val="0"/>
              </a:spcAft>
              <a:buClr>
                <a:schemeClr val="dk2"/>
              </a:buClr>
              <a:buSzPts val="3000"/>
              <a:buNone/>
              <a:defRPr sz="3000">
                <a:solidFill>
                  <a:schemeClr val="dk2"/>
                </a:solidFill>
              </a:defRPr>
            </a:lvl2pPr>
            <a:lvl3pPr lvl="2" algn="ctr">
              <a:spcBef>
                <a:spcPts val="0"/>
              </a:spcBef>
              <a:spcAft>
                <a:spcPts val="0"/>
              </a:spcAft>
              <a:buClr>
                <a:schemeClr val="dk2"/>
              </a:buClr>
              <a:buSzPts val="3000"/>
              <a:buNone/>
              <a:defRPr sz="3000">
                <a:solidFill>
                  <a:schemeClr val="dk2"/>
                </a:solidFill>
              </a:defRPr>
            </a:lvl3pPr>
            <a:lvl4pPr lvl="3" algn="ctr">
              <a:spcBef>
                <a:spcPts val="0"/>
              </a:spcBef>
              <a:spcAft>
                <a:spcPts val="0"/>
              </a:spcAft>
              <a:buClr>
                <a:schemeClr val="dk2"/>
              </a:buClr>
              <a:buSzPts val="3000"/>
              <a:buNone/>
              <a:defRPr sz="3000">
                <a:solidFill>
                  <a:schemeClr val="dk2"/>
                </a:solidFill>
              </a:defRPr>
            </a:lvl4pPr>
            <a:lvl5pPr lvl="4" algn="ctr">
              <a:spcBef>
                <a:spcPts val="0"/>
              </a:spcBef>
              <a:spcAft>
                <a:spcPts val="0"/>
              </a:spcAft>
              <a:buClr>
                <a:schemeClr val="dk2"/>
              </a:buClr>
              <a:buSzPts val="3000"/>
              <a:buNone/>
              <a:defRPr sz="3000">
                <a:solidFill>
                  <a:schemeClr val="dk2"/>
                </a:solidFill>
              </a:defRPr>
            </a:lvl5pPr>
            <a:lvl6pPr lvl="5" algn="ctr">
              <a:spcBef>
                <a:spcPts val="0"/>
              </a:spcBef>
              <a:spcAft>
                <a:spcPts val="0"/>
              </a:spcAft>
              <a:buClr>
                <a:schemeClr val="dk2"/>
              </a:buClr>
              <a:buSzPts val="3000"/>
              <a:buNone/>
              <a:defRPr sz="3000">
                <a:solidFill>
                  <a:schemeClr val="dk2"/>
                </a:solidFill>
              </a:defRPr>
            </a:lvl6pPr>
            <a:lvl7pPr lvl="6" algn="ctr">
              <a:spcBef>
                <a:spcPts val="0"/>
              </a:spcBef>
              <a:spcAft>
                <a:spcPts val="0"/>
              </a:spcAft>
              <a:buClr>
                <a:schemeClr val="dk2"/>
              </a:buClr>
              <a:buSzPts val="3000"/>
              <a:buNone/>
              <a:defRPr sz="3000">
                <a:solidFill>
                  <a:schemeClr val="dk2"/>
                </a:solidFill>
              </a:defRPr>
            </a:lvl7pPr>
            <a:lvl8pPr lvl="7" algn="ctr">
              <a:spcBef>
                <a:spcPts val="0"/>
              </a:spcBef>
              <a:spcAft>
                <a:spcPts val="0"/>
              </a:spcAft>
              <a:buClr>
                <a:schemeClr val="dk2"/>
              </a:buClr>
              <a:buSzPts val="3000"/>
              <a:buNone/>
              <a:defRPr sz="3000">
                <a:solidFill>
                  <a:schemeClr val="dk2"/>
                </a:solidFill>
              </a:defRPr>
            </a:lvl8pPr>
            <a:lvl9pPr lvl="8" algn="ctr">
              <a:spcBef>
                <a:spcPts val="0"/>
              </a:spcBef>
              <a:spcAft>
                <a:spcPts val="0"/>
              </a:spcAft>
              <a:buClr>
                <a:schemeClr val="dk2"/>
              </a:buClr>
              <a:buSzPts val="3000"/>
              <a:buNone/>
              <a:defRPr sz="3000">
                <a:solidFill>
                  <a:schemeClr val="dk2"/>
                </a:solidFill>
              </a:defRPr>
            </a:lvl9pPr>
          </a:lstStyle>
          <a:p>
            <a:endParaRPr/>
          </a:p>
        </p:txBody>
      </p:sp>
      <p:sp>
        <p:nvSpPr>
          <p:cNvPr id="12" name="Google Shape;12;p2"/>
          <p:cNvSpPr txBox="1">
            <a:spLocks noGrp="1"/>
          </p:cNvSpPr>
          <p:nvPr>
            <p:ph type="sldNum" idx="12"/>
          </p:nvPr>
        </p:nvSpPr>
        <p:spPr>
          <a:xfrm>
            <a:off x="8556791" y="4749851"/>
            <a:ext cx="548700" cy="393525"/>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457200" y="205978"/>
            <a:ext cx="8229600" cy="857250"/>
          </a:xfrm>
          <a:prstGeom prst="rect">
            <a:avLst/>
          </a:prstGeom>
        </p:spPr>
        <p:txBody>
          <a:bodyPr spcFirstLastPara="1" wrap="square" lIns="91425" tIns="91425" rIns="91425" bIns="91425" anchor="b" anchorCtr="0">
            <a:noAutofit/>
          </a:bodyPr>
          <a:lstStyle>
            <a:lvl1pPr lvl="0">
              <a:spcBef>
                <a:spcPts val="0"/>
              </a:spcBef>
              <a:spcAft>
                <a:spcPts val="0"/>
              </a:spcAft>
              <a:buSzPts val="3600"/>
              <a:buNone/>
              <a:defRPr/>
            </a:lvl1pPr>
            <a:lvl2pPr lvl="1">
              <a:spcBef>
                <a:spcPts val="0"/>
              </a:spcBef>
              <a:spcAft>
                <a:spcPts val="0"/>
              </a:spcAft>
              <a:buSzPts val="3600"/>
              <a:buNone/>
              <a:defRPr/>
            </a:lvl2pPr>
            <a:lvl3pPr lvl="2">
              <a:spcBef>
                <a:spcPts val="0"/>
              </a:spcBef>
              <a:spcAft>
                <a:spcPts val="0"/>
              </a:spcAft>
              <a:buSzPts val="3600"/>
              <a:buNone/>
              <a:defRPr/>
            </a:lvl3pPr>
            <a:lvl4pPr lvl="3">
              <a:spcBef>
                <a:spcPts val="0"/>
              </a:spcBef>
              <a:spcAft>
                <a:spcPts val="0"/>
              </a:spcAft>
              <a:buSzPts val="3600"/>
              <a:buNone/>
              <a:defRPr/>
            </a:lvl4pPr>
            <a:lvl5pPr lvl="4">
              <a:spcBef>
                <a:spcPts val="0"/>
              </a:spcBef>
              <a:spcAft>
                <a:spcPts val="0"/>
              </a:spcAft>
              <a:buSzPts val="3600"/>
              <a:buNone/>
              <a:defRPr/>
            </a:lvl5pPr>
            <a:lvl6pPr lvl="5">
              <a:spcBef>
                <a:spcPts val="0"/>
              </a:spcBef>
              <a:spcAft>
                <a:spcPts val="0"/>
              </a:spcAft>
              <a:buSzPts val="3600"/>
              <a:buNone/>
              <a:defRPr/>
            </a:lvl6pPr>
            <a:lvl7pPr lvl="6">
              <a:spcBef>
                <a:spcPts val="0"/>
              </a:spcBef>
              <a:spcAft>
                <a:spcPts val="0"/>
              </a:spcAft>
              <a:buSzPts val="3600"/>
              <a:buNone/>
              <a:defRPr/>
            </a:lvl7pPr>
            <a:lvl8pPr lvl="7">
              <a:spcBef>
                <a:spcPts val="0"/>
              </a:spcBef>
              <a:spcAft>
                <a:spcPts val="0"/>
              </a:spcAft>
              <a:buSzPts val="3600"/>
              <a:buNone/>
              <a:defRPr/>
            </a:lvl8pPr>
            <a:lvl9pPr lvl="8">
              <a:spcBef>
                <a:spcPts val="0"/>
              </a:spcBef>
              <a:spcAft>
                <a:spcPts val="0"/>
              </a:spcAft>
              <a:buSzPts val="3600"/>
              <a:buNone/>
              <a:defRPr/>
            </a:lvl9pPr>
          </a:lstStyle>
          <a:p>
            <a:endParaRPr/>
          </a:p>
        </p:txBody>
      </p:sp>
      <p:sp>
        <p:nvSpPr>
          <p:cNvPr id="15" name="Google Shape;15;p3"/>
          <p:cNvSpPr txBox="1">
            <a:spLocks noGrp="1"/>
          </p:cNvSpPr>
          <p:nvPr>
            <p:ph type="body" idx="1"/>
          </p:nvPr>
        </p:nvSpPr>
        <p:spPr>
          <a:xfrm>
            <a:off x="457200" y="1200150"/>
            <a:ext cx="8229600" cy="3725681"/>
          </a:xfrm>
          <a:prstGeom prst="rect">
            <a:avLst/>
          </a:prstGeom>
        </p:spPr>
        <p:txBody>
          <a:bodyPr spcFirstLastPara="1" wrap="square" lIns="91425" tIns="91425" rIns="91425" bIns="91425" anchor="t" anchorCtr="0">
            <a:noAutofit/>
          </a:bodyPr>
          <a:lstStyle>
            <a:lvl1pPr marL="457200" lvl="0" indent="-419100">
              <a:spcBef>
                <a:spcPts val="600"/>
              </a:spcBef>
              <a:spcAft>
                <a:spcPts val="0"/>
              </a:spcAft>
              <a:buSzPts val="3000"/>
              <a:buChar char="●"/>
              <a:defRPr/>
            </a:lvl1pPr>
            <a:lvl2pPr marL="914400" lvl="1" indent="-381000">
              <a:spcBef>
                <a:spcPts val="0"/>
              </a:spcBef>
              <a:spcAft>
                <a:spcPts val="0"/>
              </a:spcAft>
              <a:buSzPts val="2400"/>
              <a:buChar char="○"/>
              <a:defRPr/>
            </a:lvl2pPr>
            <a:lvl3pPr marL="1371600" lvl="2" indent="-381000">
              <a:spcBef>
                <a:spcPts val="0"/>
              </a:spcBef>
              <a:spcAft>
                <a:spcPts val="0"/>
              </a:spcAft>
              <a:buSzPts val="2400"/>
              <a:buChar char="■"/>
              <a:defRPr/>
            </a:lvl3pPr>
            <a:lvl4pPr marL="1828800" lvl="3" indent="-342900">
              <a:spcBef>
                <a:spcPts val="0"/>
              </a:spcBef>
              <a:spcAft>
                <a:spcPts val="0"/>
              </a:spcAft>
              <a:buSzPts val="1800"/>
              <a:buChar char="●"/>
              <a:defRPr/>
            </a:lvl4pPr>
            <a:lvl5pPr marL="2286000" lvl="4" indent="-342900">
              <a:spcBef>
                <a:spcPts val="0"/>
              </a:spcBef>
              <a:spcAft>
                <a:spcPts val="0"/>
              </a:spcAft>
              <a:buSzPts val="1800"/>
              <a:buChar char="○"/>
              <a:defRPr/>
            </a:lvl5pPr>
            <a:lvl6pPr marL="2743200" lvl="5" indent="-342900">
              <a:spcBef>
                <a:spcPts val="0"/>
              </a:spcBef>
              <a:spcAft>
                <a:spcPts val="0"/>
              </a:spcAft>
              <a:buSzPts val="1800"/>
              <a:buChar char="■"/>
              <a:defRPr/>
            </a:lvl6pPr>
            <a:lvl7pPr marL="3200400" lvl="6" indent="-342900">
              <a:spcBef>
                <a:spcPts val="0"/>
              </a:spcBef>
              <a:spcAft>
                <a:spcPts val="0"/>
              </a:spcAft>
              <a:buSzPts val="1800"/>
              <a:buChar char="●"/>
              <a:defRPr/>
            </a:lvl7pPr>
            <a:lvl8pPr marL="3657600" lvl="7" indent="-342900">
              <a:spcBef>
                <a:spcPts val="0"/>
              </a:spcBef>
              <a:spcAft>
                <a:spcPts val="0"/>
              </a:spcAft>
              <a:buSzPts val="1800"/>
              <a:buChar char="○"/>
              <a:defRPr/>
            </a:lvl8pPr>
            <a:lvl9pPr marL="4114800" lvl="8" indent="-342900">
              <a:spcBef>
                <a:spcPts val="0"/>
              </a:spcBef>
              <a:spcAft>
                <a:spcPts val="0"/>
              </a:spcAft>
              <a:buSzPts val="1800"/>
              <a:buChar char="■"/>
              <a:defRPr/>
            </a:lvl9pPr>
          </a:lstStyle>
          <a:p>
            <a:endParaRPr/>
          </a:p>
        </p:txBody>
      </p:sp>
      <p:sp>
        <p:nvSpPr>
          <p:cNvPr id="16" name="Google Shape;16;p3"/>
          <p:cNvSpPr txBox="1">
            <a:spLocks noGrp="1"/>
          </p:cNvSpPr>
          <p:nvPr>
            <p:ph type="sldNum" idx="12"/>
          </p:nvPr>
        </p:nvSpPr>
        <p:spPr>
          <a:xfrm>
            <a:off x="8556791" y="4749851"/>
            <a:ext cx="548700" cy="393525"/>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17"/>
        <p:cNvGrpSpPr/>
        <p:nvPr/>
      </p:nvGrpSpPr>
      <p:grpSpPr>
        <a:xfrm>
          <a:off x="0" y="0"/>
          <a:ext cx="0" cy="0"/>
          <a:chOff x="0" y="0"/>
          <a:chExt cx="0" cy="0"/>
        </a:xfrm>
      </p:grpSpPr>
      <p:sp>
        <p:nvSpPr>
          <p:cNvPr id="18" name="Google Shape;18;p4"/>
          <p:cNvSpPr txBox="1">
            <a:spLocks noGrp="1"/>
          </p:cNvSpPr>
          <p:nvPr>
            <p:ph type="title"/>
          </p:nvPr>
        </p:nvSpPr>
        <p:spPr>
          <a:xfrm>
            <a:off x="457200" y="205978"/>
            <a:ext cx="8229600" cy="857250"/>
          </a:xfrm>
          <a:prstGeom prst="rect">
            <a:avLst/>
          </a:prstGeom>
        </p:spPr>
        <p:txBody>
          <a:bodyPr spcFirstLastPara="1" wrap="square" lIns="91425" tIns="91425" rIns="91425" bIns="91425" anchor="b" anchorCtr="0">
            <a:noAutofit/>
          </a:bodyPr>
          <a:lstStyle>
            <a:lvl1pPr lvl="0">
              <a:spcBef>
                <a:spcPts val="0"/>
              </a:spcBef>
              <a:spcAft>
                <a:spcPts val="0"/>
              </a:spcAft>
              <a:buSzPts val="3600"/>
              <a:buNone/>
              <a:defRPr/>
            </a:lvl1pPr>
            <a:lvl2pPr lvl="1">
              <a:spcBef>
                <a:spcPts val="0"/>
              </a:spcBef>
              <a:spcAft>
                <a:spcPts val="0"/>
              </a:spcAft>
              <a:buSzPts val="3600"/>
              <a:buNone/>
              <a:defRPr/>
            </a:lvl2pPr>
            <a:lvl3pPr lvl="2">
              <a:spcBef>
                <a:spcPts val="0"/>
              </a:spcBef>
              <a:spcAft>
                <a:spcPts val="0"/>
              </a:spcAft>
              <a:buSzPts val="3600"/>
              <a:buNone/>
              <a:defRPr/>
            </a:lvl3pPr>
            <a:lvl4pPr lvl="3">
              <a:spcBef>
                <a:spcPts val="0"/>
              </a:spcBef>
              <a:spcAft>
                <a:spcPts val="0"/>
              </a:spcAft>
              <a:buSzPts val="3600"/>
              <a:buNone/>
              <a:defRPr/>
            </a:lvl4pPr>
            <a:lvl5pPr lvl="4">
              <a:spcBef>
                <a:spcPts val="0"/>
              </a:spcBef>
              <a:spcAft>
                <a:spcPts val="0"/>
              </a:spcAft>
              <a:buSzPts val="3600"/>
              <a:buNone/>
              <a:defRPr/>
            </a:lvl5pPr>
            <a:lvl6pPr lvl="5">
              <a:spcBef>
                <a:spcPts val="0"/>
              </a:spcBef>
              <a:spcAft>
                <a:spcPts val="0"/>
              </a:spcAft>
              <a:buSzPts val="3600"/>
              <a:buNone/>
              <a:defRPr/>
            </a:lvl6pPr>
            <a:lvl7pPr lvl="6">
              <a:spcBef>
                <a:spcPts val="0"/>
              </a:spcBef>
              <a:spcAft>
                <a:spcPts val="0"/>
              </a:spcAft>
              <a:buSzPts val="3600"/>
              <a:buNone/>
              <a:defRPr/>
            </a:lvl7pPr>
            <a:lvl8pPr lvl="7">
              <a:spcBef>
                <a:spcPts val="0"/>
              </a:spcBef>
              <a:spcAft>
                <a:spcPts val="0"/>
              </a:spcAft>
              <a:buSzPts val="3600"/>
              <a:buNone/>
              <a:defRPr/>
            </a:lvl8pPr>
            <a:lvl9pPr lvl="8">
              <a:spcBef>
                <a:spcPts val="0"/>
              </a:spcBef>
              <a:spcAft>
                <a:spcPts val="0"/>
              </a:spcAft>
              <a:buSzPts val="3600"/>
              <a:buNone/>
              <a:defRPr/>
            </a:lvl9pPr>
          </a:lstStyle>
          <a:p>
            <a:endParaRPr/>
          </a:p>
        </p:txBody>
      </p:sp>
      <p:sp>
        <p:nvSpPr>
          <p:cNvPr id="19" name="Google Shape;19;p4"/>
          <p:cNvSpPr txBox="1">
            <a:spLocks noGrp="1"/>
          </p:cNvSpPr>
          <p:nvPr>
            <p:ph type="body" idx="1"/>
          </p:nvPr>
        </p:nvSpPr>
        <p:spPr>
          <a:xfrm>
            <a:off x="457200" y="1200150"/>
            <a:ext cx="3994526" cy="3725681"/>
          </a:xfrm>
          <a:prstGeom prst="rect">
            <a:avLst/>
          </a:prstGeom>
        </p:spPr>
        <p:txBody>
          <a:bodyPr spcFirstLastPara="1" wrap="square" lIns="91425" tIns="91425" rIns="91425" bIns="91425" anchor="t" anchorCtr="0">
            <a:noAutofit/>
          </a:bodyPr>
          <a:lstStyle>
            <a:lvl1pPr marL="457200" lvl="0" indent="-419100">
              <a:spcBef>
                <a:spcPts val="600"/>
              </a:spcBef>
              <a:spcAft>
                <a:spcPts val="0"/>
              </a:spcAft>
              <a:buSzPts val="3000"/>
              <a:buChar char="●"/>
              <a:defRPr/>
            </a:lvl1pPr>
            <a:lvl2pPr marL="914400" lvl="1" indent="-381000">
              <a:spcBef>
                <a:spcPts val="0"/>
              </a:spcBef>
              <a:spcAft>
                <a:spcPts val="0"/>
              </a:spcAft>
              <a:buSzPts val="2400"/>
              <a:buChar char="○"/>
              <a:defRPr/>
            </a:lvl2pPr>
            <a:lvl3pPr marL="1371600" lvl="2" indent="-381000">
              <a:spcBef>
                <a:spcPts val="0"/>
              </a:spcBef>
              <a:spcAft>
                <a:spcPts val="0"/>
              </a:spcAft>
              <a:buSzPts val="2400"/>
              <a:buChar char="■"/>
              <a:defRPr/>
            </a:lvl3pPr>
            <a:lvl4pPr marL="1828800" lvl="3" indent="-342900">
              <a:spcBef>
                <a:spcPts val="0"/>
              </a:spcBef>
              <a:spcAft>
                <a:spcPts val="0"/>
              </a:spcAft>
              <a:buSzPts val="1800"/>
              <a:buChar char="●"/>
              <a:defRPr/>
            </a:lvl4pPr>
            <a:lvl5pPr marL="2286000" lvl="4" indent="-342900">
              <a:spcBef>
                <a:spcPts val="0"/>
              </a:spcBef>
              <a:spcAft>
                <a:spcPts val="0"/>
              </a:spcAft>
              <a:buSzPts val="1800"/>
              <a:buChar char="○"/>
              <a:defRPr/>
            </a:lvl5pPr>
            <a:lvl6pPr marL="2743200" lvl="5" indent="-342900">
              <a:spcBef>
                <a:spcPts val="0"/>
              </a:spcBef>
              <a:spcAft>
                <a:spcPts val="0"/>
              </a:spcAft>
              <a:buSzPts val="1800"/>
              <a:buChar char="■"/>
              <a:defRPr/>
            </a:lvl6pPr>
            <a:lvl7pPr marL="3200400" lvl="6" indent="-342900">
              <a:spcBef>
                <a:spcPts val="0"/>
              </a:spcBef>
              <a:spcAft>
                <a:spcPts val="0"/>
              </a:spcAft>
              <a:buSzPts val="1800"/>
              <a:buChar char="●"/>
              <a:defRPr/>
            </a:lvl7pPr>
            <a:lvl8pPr marL="3657600" lvl="7" indent="-342900">
              <a:spcBef>
                <a:spcPts val="0"/>
              </a:spcBef>
              <a:spcAft>
                <a:spcPts val="0"/>
              </a:spcAft>
              <a:buSzPts val="1800"/>
              <a:buChar char="○"/>
              <a:defRPr/>
            </a:lvl8pPr>
            <a:lvl9pPr marL="4114800" lvl="8" indent="-342900">
              <a:spcBef>
                <a:spcPts val="0"/>
              </a:spcBef>
              <a:spcAft>
                <a:spcPts val="0"/>
              </a:spcAft>
              <a:buSzPts val="1800"/>
              <a:buChar char="■"/>
              <a:defRPr/>
            </a:lvl9pPr>
          </a:lstStyle>
          <a:p>
            <a:endParaRPr/>
          </a:p>
        </p:txBody>
      </p:sp>
      <p:sp>
        <p:nvSpPr>
          <p:cNvPr id="20" name="Google Shape;20;p4"/>
          <p:cNvSpPr txBox="1">
            <a:spLocks noGrp="1"/>
          </p:cNvSpPr>
          <p:nvPr>
            <p:ph type="body" idx="2"/>
          </p:nvPr>
        </p:nvSpPr>
        <p:spPr>
          <a:xfrm>
            <a:off x="4692274" y="1200150"/>
            <a:ext cx="3994526" cy="3725681"/>
          </a:xfrm>
          <a:prstGeom prst="rect">
            <a:avLst/>
          </a:prstGeom>
        </p:spPr>
        <p:txBody>
          <a:bodyPr spcFirstLastPara="1" wrap="square" lIns="91425" tIns="91425" rIns="91425" bIns="91425" anchor="t" anchorCtr="0">
            <a:noAutofit/>
          </a:bodyPr>
          <a:lstStyle>
            <a:lvl1pPr marL="457200" lvl="0" indent="-419100">
              <a:spcBef>
                <a:spcPts val="600"/>
              </a:spcBef>
              <a:spcAft>
                <a:spcPts val="0"/>
              </a:spcAft>
              <a:buSzPts val="3000"/>
              <a:buChar char="●"/>
              <a:defRPr/>
            </a:lvl1pPr>
            <a:lvl2pPr marL="914400" lvl="1" indent="-381000">
              <a:spcBef>
                <a:spcPts val="0"/>
              </a:spcBef>
              <a:spcAft>
                <a:spcPts val="0"/>
              </a:spcAft>
              <a:buSzPts val="2400"/>
              <a:buChar char="○"/>
              <a:defRPr/>
            </a:lvl2pPr>
            <a:lvl3pPr marL="1371600" lvl="2" indent="-381000">
              <a:spcBef>
                <a:spcPts val="0"/>
              </a:spcBef>
              <a:spcAft>
                <a:spcPts val="0"/>
              </a:spcAft>
              <a:buSzPts val="2400"/>
              <a:buChar char="■"/>
              <a:defRPr/>
            </a:lvl3pPr>
            <a:lvl4pPr marL="1828800" lvl="3" indent="-342900">
              <a:spcBef>
                <a:spcPts val="0"/>
              </a:spcBef>
              <a:spcAft>
                <a:spcPts val="0"/>
              </a:spcAft>
              <a:buSzPts val="1800"/>
              <a:buChar char="●"/>
              <a:defRPr/>
            </a:lvl4pPr>
            <a:lvl5pPr marL="2286000" lvl="4" indent="-342900">
              <a:spcBef>
                <a:spcPts val="0"/>
              </a:spcBef>
              <a:spcAft>
                <a:spcPts val="0"/>
              </a:spcAft>
              <a:buSzPts val="1800"/>
              <a:buChar char="○"/>
              <a:defRPr/>
            </a:lvl5pPr>
            <a:lvl6pPr marL="2743200" lvl="5" indent="-342900">
              <a:spcBef>
                <a:spcPts val="0"/>
              </a:spcBef>
              <a:spcAft>
                <a:spcPts val="0"/>
              </a:spcAft>
              <a:buSzPts val="1800"/>
              <a:buChar char="■"/>
              <a:defRPr/>
            </a:lvl6pPr>
            <a:lvl7pPr marL="3200400" lvl="6" indent="-342900">
              <a:spcBef>
                <a:spcPts val="0"/>
              </a:spcBef>
              <a:spcAft>
                <a:spcPts val="0"/>
              </a:spcAft>
              <a:buSzPts val="1800"/>
              <a:buChar char="●"/>
              <a:defRPr/>
            </a:lvl7pPr>
            <a:lvl8pPr marL="3657600" lvl="7" indent="-342900">
              <a:spcBef>
                <a:spcPts val="0"/>
              </a:spcBef>
              <a:spcAft>
                <a:spcPts val="0"/>
              </a:spcAft>
              <a:buSzPts val="1800"/>
              <a:buChar char="○"/>
              <a:defRPr/>
            </a:lvl8pPr>
            <a:lvl9pPr marL="4114800" lvl="8" indent="-342900">
              <a:spcBef>
                <a:spcPts val="0"/>
              </a:spcBef>
              <a:spcAft>
                <a:spcPts val="0"/>
              </a:spcAft>
              <a:buSzPts val="1800"/>
              <a:buChar char="■"/>
              <a:defRPr/>
            </a:lvl9pPr>
          </a:lstStyle>
          <a:p>
            <a:endParaRPr/>
          </a:p>
        </p:txBody>
      </p:sp>
      <p:sp>
        <p:nvSpPr>
          <p:cNvPr id="21" name="Google Shape;21;p4"/>
          <p:cNvSpPr txBox="1">
            <a:spLocks noGrp="1"/>
          </p:cNvSpPr>
          <p:nvPr>
            <p:ph type="sldNum" idx="12"/>
          </p:nvPr>
        </p:nvSpPr>
        <p:spPr>
          <a:xfrm>
            <a:off x="8556791" y="4749851"/>
            <a:ext cx="548700" cy="393525"/>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2"/>
        <p:cNvGrpSpPr/>
        <p:nvPr/>
      </p:nvGrpSpPr>
      <p:grpSpPr>
        <a:xfrm>
          <a:off x="0" y="0"/>
          <a:ext cx="0" cy="0"/>
          <a:chOff x="0" y="0"/>
          <a:chExt cx="0" cy="0"/>
        </a:xfrm>
      </p:grpSpPr>
      <p:sp>
        <p:nvSpPr>
          <p:cNvPr id="23" name="Google Shape;23;p5"/>
          <p:cNvSpPr txBox="1">
            <a:spLocks noGrp="1"/>
          </p:cNvSpPr>
          <p:nvPr>
            <p:ph type="title"/>
          </p:nvPr>
        </p:nvSpPr>
        <p:spPr>
          <a:xfrm>
            <a:off x="457200" y="205978"/>
            <a:ext cx="8229600" cy="857250"/>
          </a:xfrm>
          <a:prstGeom prst="rect">
            <a:avLst/>
          </a:prstGeom>
        </p:spPr>
        <p:txBody>
          <a:bodyPr spcFirstLastPara="1" wrap="square" lIns="91425" tIns="91425" rIns="91425" bIns="91425" anchor="b" anchorCtr="0">
            <a:noAutofit/>
          </a:bodyPr>
          <a:lstStyle>
            <a:lvl1pPr lvl="0">
              <a:spcBef>
                <a:spcPts val="0"/>
              </a:spcBef>
              <a:spcAft>
                <a:spcPts val="0"/>
              </a:spcAft>
              <a:buSzPts val="3600"/>
              <a:buNone/>
              <a:defRPr/>
            </a:lvl1pPr>
            <a:lvl2pPr lvl="1">
              <a:spcBef>
                <a:spcPts val="0"/>
              </a:spcBef>
              <a:spcAft>
                <a:spcPts val="0"/>
              </a:spcAft>
              <a:buSzPts val="3600"/>
              <a:buNone/>
              <a:defRPr/>
            </a:lvl2pPr>
            <a:lvl3pPr lvl="2">
              <a:spcBef>
                <a:spcPts val="0"/>
              </a:spcBef>
              <a:spcAft>
                <a:spcPts val="0"/>
              </a:spcAft>
              <a:buSzPts val="3600"/>
              <a:buNone/>
              <a:defRPr/>
            </a:lvl3pPr>
            <a:lvl4pPr lvl="3">
              <a:spcBef>
                <a:spcPts val="0"/>
              </a:spcBef>
              <a:spcAft>
                <a:spcPts val="0"/>
              </a:spcAft>
              <a:buSzPts val="3600"/>
              <a:buNone/>
              <a:defRPr/>
            </a:lvl4pPr>
            <a:lvl5pPr lvl="4">
              <a:spcBef>
                <a:spcPts val="0"/>
              </a:spcBef>
              <a:spcAft>
                <a:spcPts val="0"/>
              </a:spcAft>
              <a:buSzPts val="3600"/>
              <a:buNone/>
              <a:defRPr/>
            </a:lvl5pPr>
            <a:lvl6pPr lvl="5">
              <a:spcBef>
                <a:spcPts val="0"/>
              </a:spcBef>
              <a:spcAft>
                <a:spcPts val="0"/>
              </a:spcAft>
              <a:buSzPts val="3600"/>
              <a:buNone/>
              <a:defRPr/>
            </a:lvl6pPr>
            <a:lvl7pPr lvl="6">
              <a:spcBef>
                <a:spcPts val="0"/>
              </a:spcBef>
              <a:spcAft>
                <a:spcPts val="0"/>
              </a:spcAft>
              <a:buSzPts val="3600"/>
              <a:buNone/>
              <a:defRPr/>
            </a:lvl7pPr>
            <a:lvl8pPr lvl="7">
              <a:spcBef>
                <a:spcPts val="0"/>
              </a:spcBef>
              <a:spcAft>
                <a:spcPts val="0"/>
              </a:spcAft>
              <a:buSzPts val="3600"/>
              <a:buNone/>
              <a:defRPr/>
            </a:lvl8pPr>
            <a:lvl9pPr lvl="8">
              <a:spcBef>
                <a:spcPts val="0"/>
              </a:spcBef>
              <a:spcAft>
                <a:spcPts val="0"/>
              </a:spcAft>
              <a:buSzPts val="3600"/>
              <a:buNone/>
              <a:defRPr/>
            </a:lvl9pPr>
          </a:lstStyle>
          <a:p>
            <a:endParaRPr/>
          </a:p>
        </p:txBody>
      </p:sp>
      <p:sp>
        <p:nvSpPr>
          <p:cNvPr id="24" name="Google Shape;24;p5"/>
          <p:cNvSpPr txBox="1">
            <a:spLocks noGrp="1"/>
          </p:cNvSpPr>
          <p:nvPr>
            <p:ph type="sldNum" idx="12"/>
          </p:nvPr>
        </p:nvSpPr>
        <p:spPr>
          <a:xfrm>
            <a:off x="8556791" y="4749851"/>
            <a:ext cx="548700" cy="393525"/>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25"/>
        <p:cNvGrpSpPr/>
        <p:nvPr/>
      </p:nvGrpSpPr>
      <p:grpSpPr>
        <a:xfrm>
          <a:off x="0" y="0"/>
          <a:ext cx="0" cy="0"/>
          <a:chOff x="0" y="0"/>
          <a:chExt cx="0" cy="0"/>
        </a:xfrm>
      </p:grpSpPr>
      <p:sp>
        <p:nvSpPr>
          <p:cNvPr id="26" name="Google Shape;26;p6"/>
          <p:cNvSpPr txBox="1">
            <a:spLocks noGrp="1"/>
          </p:cNvSpPr>
          <p:nvPr>
            <p:ph type="body" idx="1"/>
          </p:nvPr>
        </p:nvSpPr>
        <p:spPr>
          <a:xfrm>
            <a:off x="457200" y="4406309"/>
            <a:ext cx="8229600" cy="519520"/>
          </a:xfrm>
          <a:prstGeom prst="rect">
            <a:avLst/>
          </a:prstGeom>
        </p:spPr>
        <p:txBody>
          <a:bodyPr spcFirstLastPara="1" wrap="square" lIns="91425" tIns="91425" rIns="91425" bIns="91425" anchor="t" anchorCtr="0">
            <a:noAutofit/>
          </a:bodyPr>
          <a:lstStyle>
            <a:lvl1pPr marL="457200" lvl="0" indent="-228600" algn="ctr">
              <a:spcBef>
                <a:spcPts val="360"/>
              </a:spcBef>
              <a:spcAft>
                <a:spcPts val="0"/>
              </a:spcAft>
              <a:buSzPts val="1800"/>
              <a:buNone/>
              <a:defRPr sz="1800"/>
            </a:lvl1pPr>
          </a:lstStyle>
          <a:p>
            <a:endParaRPr/>
          </a:p>
        </p:txBody>
      </p:sp>
      <p:sp>
        <p:nvSpPr>
          <p:cNvPr id="27" name="Google Shape;27;p6"/>
          <p:cNvSpPr txBox="1">
            <a:spLocks noGrp="1"/>
          </p:cNvSpPr>
          <p:nvPr>
            <p:ph type="sldNum" idx="12"/>
          </p:nvPr>
        </p:nvSpPr>
        <p:spPr>
          <a:xfrm>
            <a:off x="8556791" y="4749851"/>
            <a:ext cx="548700" cy="393525"/>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28"/>
        <p:cNvGrpSpPr/>
        <p:nvPr/>
      </p:nvGrpSpPr>
      <p:grpSpPr>
        <a:xfrm>
          <a:off x="0" y="0"/>
          <a:ext cx="0" cy="0"/>
          <a:chOff x="0" y="0"/>
          <a:chExt cx="0" cy="0"/>
        </a:xfrm>
      </p:grpSpPr>
      <p:sp>
        <p:nvSpPr>
          <p:cNvPr id="29" name="Google Shape;29;p7"/>
          <p:cNvSpPr txBox="1">
            <a:spLocks noGrp="1"/>
          </p:cNvSpPr>
          <p:nvPr>
            <p:ph type="sldNum" idx="12"/>
          </p:nvPr>
        </p:nvSpPr>
        <p:spPr>
          <a:xfrm>
            <a:off x="8556791" y="4749851"/>
            <a:ext cx="548700" cy="393525"/>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457200" y="205978"/>
            <a:ext cx="8229600" cy="857250"/>
          </a:xfrm>
          <a:prstGeom prst="rect">
            <a:avLst/>
          </a:prstGeom>
          <a:noFill/>
          <a:ln>
            <a:noFill/>
          </a:ln>
        </p:spPr>
        <p:txBody>
          <a:bodyPr spcFirstLastPara="1" wrap="square" lIns="91425" tIns="91425" rIns="91425" bIns="91425" anchor="b" anchorCtr="0">
            <a:noAutofit/>
          </a:bodyPr>
          <a:lstStyle>
            <a:lvl1pPr lvl="0">
              <a:spcBef>
                <a:spcPts val="0"/>
              </a:spcBef>
              <a:spcAft>
                <a:spcPts val="0"/>
              </a:spcAft>
              <a:buClr>
                <a:schemeClr val="dk1"/>
              </a:buClr>
              <a:buSzPts val="3600"/>
              <a:buNone/>
              <a:defRPr sz="3600" b="1">
                <a:solidFill>
                  <a:schemeClr val="dk1"/>
                </a:solidFill>
              </a:defRPr>
            </a:lvl1pPr>
            <a:lvl2pPr lvl="1">
              <a:spcBef>
                <a:spcPts val="0"/>
              </a:spcBef>
              <a:spcAft>
                <a:spcPts val="0"/>
              </a:spcAft>
              <a:buClr>
                <a:schemeClr val="dk1"/>
              </a:buClr>
              <a:buSzPts val="3600"/>
              <a:buNone/>
              <a:defRPr sz="3600" b="1">
                <a:solidFill>
                  <a:schemeClr val="dk1"/>
                </a:solidFill>
              </a:defRPr>
            </a:lvl2pPr>
            <a:lvl3pPr lvl="2">
              <a:spcBef>
                <a:spcPts val="0"/>
              </a:spcBef>
              <a:spcAft>
                <a:spcPts val="0"/>
              </a:spcAft>
              <a:buClr>
                <a:schemeClr val="dk1"/>
              </a:buClr>
              <a:buSzPts val="3600"/>
              <a:buNone/>
              <a:defRPr sz="3600" b="1">
                <a:solidFill>
                  <a:schemeClr val="dk1"/>
                </a:solidFill>
              </a:defRPr>
            </a:lvl3pPr>
            <a:lvl4pPr lvl="3">
              <a:spcBef>
                <a:spcPts val="0"/>
              </a:spcBef>
              <a:spcAft>
                <a:spcPts val="0"/>
              </a:spcAft>
              <a:buClr>
                <a:schemeClr val="dk1"/>
              </a:buClr>
              <a:buSzPts val="3600"/>
              <a:buNone/>
              <a:defRPr sz="3600" b="1">
                <a:solidFill>
                  <a:schemeClr val="dk1"/>
                </a:solidFill>
              </a:defRPr>
            </a:lvl4pPr>
            <a:lvl5pPr lvl="4">
              <a:spcBef>
                <a:spcPts val="0"/>
              </a:spcBef>
              <a:spcAft>
                <a:spcPts val="0"/>
              </a:spcAft>
              <a:buClr>
                <a:schemeClr val="dk1"/>
              </a:buClr>
              <a:buSzPts val="3600"/>
              <a:buNone/>
              <a:defRPr sz="3600" b="1">
                <a:solidFill>
                  <a:schemeClr val="dk1"/>
                </a:solidFill>
              </a:defRPr>
            </a:lvl5pPr>
            <a:lvl6pPr lvl="5">
              <a:spcBef>
                <a:spcPts val="0"/>
              </a:spcBef>
              <a:spcAft>
                <a:spcPts val="0"/>
              </a:spcAft>
              <a:buClr>
                <a:schemeClr val="dk1"/>
              </a:buClr>
              <a:buSzPts val="3600"/>
              <a:buNone/>
              <a:defRPr sz="3600" b="1">
                <a:solidFill>
                  <a:schemeClr val="dk1"/>
                </a:solidFill>
              </a:defRPr>
            </a:lvl6pPr>
            <a:lvl7pPr lvl="6">
              <a:spcBef>
                <a:spcPts val="0"/>
              </a:spcBef>
              <a:spcAft>
                <a:spcPts val="0"/>
              </a:spcAft>
              <a:buClr>
                <a:schemeClr val="dk1"/>
              </a:buClr>
              <a:buSzPts val="3600"/>
              <a:buNone/>
              <a:defRPr sz="3600" b="1">
                <a:solidFill>
                  <a:schemeClr val="dk1"/>
                </a:solidFill>
              </a:defRPr>
            </a:lvl7pPr>
            <a:lvl8pPr lvl="7">
              <a:spcBef>
                <a:spcPts val="0"/>
              </a:spcBef>
              <a:spcAft>
                <a:spcPts val="0"/>
              </a:spcAft>
              <a:buClr>
                <a:schemeClr val="dk1"/>
              </a:buClr>
              <a:buSzPts val="3600"/>
              <a:buNone/>
              <a:defRPr sz="3600" b="1">
                <a:solidFill>
                  <a:schemeClr val="dk1"/>
                </a:solidFill>
              </a:defRPr>
            </a:lvl8pPr>
            <a:lvl9pPr lvl="8">
              <a:spcBef>
                <a:spcPts val="0"/>
              </a:spcBef>
              <a:spcAft>
                <a:spcPts val="0"/>
              </a:spcAft>
              <a:buClr>
                <a:schemeClr val="dk1"/>
              </a:buClr>
              <a:buSzPts val="3600"/>
              <a:buNone/>
              <a:defRPr sz="3600" b="1">
                <a:solidFill>
                  <a:schemeClr val="dk1"/>
                </a:solidFill>
              </a:defRPr>
            </a:lvl9pPr>
          </a:lstStyle>
          <a:p>
            <a:endParaRPr/>
          </a:p>
        </p:txBody>
      </p:sp>
      <p:sp>
        <p:nvSpPr>
          <p:cNvPr id="7" name="Google Shape;7;p1"/>
          <p:cNvSpPr txBox="1">
            <a:spLocks noGrp="1"/>
          </p:cNvSpPr>
          <p:nvPr>
            <p:ph type="body" idx="1"/>
          </p:nvPr>
        </p:nvSpPr>
        <p:spPr>
          <a:xfrm>
            <a:off x="457200" y="1200150"/>
            <a:ext cx="8229600" cy="3725681"/>
          </a:xfrm>
          <a:prstGeom prst="rect">
            <a:avLst/>
          </a:prstGeom>
          <a:noFill/>
          <a:ln>
            <a:noFill/>
          </a:ln>
        </p:spPr>
        <p:txBody>
          <a:bodyPr spcFirstLastPara="1" wrap="square" lIns="91425" tIns="91425" rIns="91425" bIns="91425" anchor="t" anchorCtr="0">
            <a:noAutofit/>
          </a:bodyPr>
          <a:lstStyle>
            <a:lvl1pPr marL="457200" lvl="0" indent="-419100">
              <a:spcBef>
                <a:spcPts val="600"/>
              </a:spcBef>
              <a:spcAft>
                <a:spcPts val="0"/>
              </a:spcAft>
              <a:buClr>
                <a:schemeClr val="dk1"/>
              </a:buClr>
              <a:buSzPts val="3000"/>
              <a:buChar char="●"/>
              <a:defRPr sz="3000">
                <a:solidFill>
                  <a:schemeClr val="dk1"/>
                </a:solidFill>
              </a:defRPr>
            </a:lvl1pPr>
            <a:lvl2pPr marL="914400" lvl="1" indent="-381000">
              <a:spcBef>
                <a:spcPts val="0"/>
              </a:spcBef>
              <a:spcAft>
                <a:spcPts val="0"/>
              </a:spcAft>
              <a:buClr>
                <a:schemeClr val="dk1"/>
              </a:buClr>
              <a:buSzPts val="2400"/>
              <a:buChar char="○"/>
              <a:defRPr sz="2400">
                <a:solidFill>
                  <a:schemeClr val="dk1"/>
                </a:solidFill>
              </a:defRPr>
            </a:lvl2pPr>
            <a:lvl3pPr marL="1371600" lvl="2" indent="-381000">
              <a:spcBef>
                <a:spcPts val="0"/>
              </a:spcBef>
              <a:spcAft>
                <a:spcPts val="0"/>
              </a:spcAft>
              <a:buClr>
                <a:schemeClr val="dk1"/>
              </a:buClr>
              <a:buSzPts val="2400"/>
              <a:buChar char="■"/>
              <a:defRPr sz="2400">
                <a:solidFill>
                  <a:schemeClr val="dk1"/>
                </a:solidFill>
              </a:defRPr>
            </a:lvl3pPr>
            <a:lvl4pPr marL="1828800" lvl="3" indent="-342900">
              <a:spcBef>
                <a:spcPts val="0"/>
              </a:spcBef>
              <a:spcAft>
                <a:spcPts val="0"/>
              </a:spcAft>
              <a:buClr>
                <a:schemeClr val="dk1"/>
              </a:buClr>
              <a:buSzPts val="1800"/>
              <a:buChar char="●"/>
              <a:defRPr sz="1800">
                <a:solidFill>
                  <a:schemeClr val="dk1"/>
                </a:solidFill>
              </a:defRPr>
            </a:lvl4pPr>
            <a:lvl5pPr marL="2286000" lvl="4" indent="-342900">
              <a:spcBef>
                <a:spcPts val="0"/>
              </a:spcBef>
              <a:spcAft>
                <a:spcPts val="0"/>
              </a:spcAft>
              <a:buClr>
                <a:schemeClr val="dk1"/>
              </a:buClr>
              <a:buSzPts val="1800"/>
              <a:buChar char="○"/>
              <a:defRPr sz="1800">
                <a:solidFill>
                  <a:schemeClr val="dk1"/>
                </a:solidFill>
              </a:defRPr>
            </a:lvl5pPr>
            <a:lvl6pPr marL="2743200" lvl="5" indent="-342900">
              <a:spcBef>
                <a:spcPts val="0"/>
              </a:spcBef>
              <a:spcAft>
                <a:spcPts val="0"/>
              </a:spcAft>
              <a:buClr>
                <a:schemeClr val="dk1"/>
              </a:buClr>
              <a:buSzPts val="1800"/>
              <a:buChar char="■"/>
              <a:defRPr sz="1800">
                <a:solidFill>
                  <a:schemeClr val="dk1"/>
                </a:solidFill>
              </a:defRPr>
            </a:lvl6pPr>
            <a:lvl7pPr marL="3200400" lvl="6" indent="-342900">
              <a:spcBef>
                <a:spcPts val="0"/>
              </a:spcBef>
              <a:spcAft>
                <a:spcPts val="0"/>
              </a:spcAft>
              <a:buClr>
                <a:schemeClr val="dk1"/>
              </a:buClr>
              <a:buSzPts val="1800"/>
              <a:buChar char="●"/>
              <a:defRPr sz="1800">
                <a:solidFill>
                  <a:schemeClr val="dk1"/>
                </a:solidFill>
              </a:defRPr>
            </a:lvl7pPr>
            <a:lvl8pPr marL="3657600" lvl="7" indent="-342900">
              <a:spcBef>
                <a:spcPts val="0"/>
              </a:spcBef>
              <a:spcAft>
                <a:spcPts val="0"/>
              </a:spcAft>
              <a:buClr>
                <a:schemeClr val="dk1"/>
              </a:buClr>
              <a:buSzPts val="1800"/>
              <a:buChar char="○"/>
              <a:defRPr sz="1800">
                <a:solidFill>
                  <a:schemeClr val="dk1"/>
                </a:solidFill>
              </a:defRPr>
            </a:lvl8pPr>
            <a:lvl9pPr marL="4114800" lvl="8" indent="-342900">
              <a:spcBef>
                <a:spcPts val="0"/>
              </a:spcBef>
              <a:spcAft>
                <a:spcPts val="0"/>
              </a:spcAft>
              <a:buClr>
                <a:schemeClr val="dk1"/>
              </a:buClr>
              <a:buSzPts val="1800"/>
              <a:buChar char="■"/>
              <a:defRPr sz="1800">
                <a:solidFill>
                  <a:schemeClr val="dk1"/>
                </a:solidFill>
              </a:defRPr>
            </a:lvl9pPr>
          </a:lstStyle>
          <a:p>
            <a:endParaRPr/>
          </a:p>
        </p:txBody>
      </p:sp>
      <p:sp>
        <p:nvSpPr>
          <p:cNvPr id="8" name="Google Shape;8;p1"/>
          <p:cNvSpPr txBox="1">
            <a:spLocks noGrp="1"/>
          </p:cNvSpPr>
          <p:nvPr>
            <p:ph type="sldNum" idx="12"/>
          </p:nvPr>
        </p:nvSpPr>
        <p:spPr>
          <a:xfrm>
            <a:off x="8556791" y="4749851"/>
            <a:ext cx="548700" cy="393525"/>
          </a:xfrm>
          <a:prstGeom prst="rect">
            <a:avLst/>
          </a:prstGeom>
          <a:noFill/>
          <a:ln>
            <a:noFill/>
          </a:ln>
        </p:spPr>
        <p:txBody>
          <a:bodyPr spcFirstLastPara="1" wrap="square" lIns="91425" tIns="91425" rIns="91425" bIns="91425" anchor="ctr" anchorCtr="0">
            <a:noAutofit/>
          </a:bodyPr>
          <a:lstStyle>
            <a:lvl1pPr lvl="0" algn="r">
              <a:buNone/>
              <a:defRPr sz="1300">
                <a:solidFill>
                  <a:schemeClr val="dk1"/>
                </a:solidFill>
              </a:defRPr>
            </a:lvl1pPr>
            <a:lvl2pPr lvl="1" algn="r">
              <a:buNone/>
              <a:defRPr sz="1300">
                <a:solidFill>
                  <a:schemeClr val="dk1"/>
                </a:solidFill>
              </a:defRPr>
            </a:lvl2pPr>
            <a:lvl3pPr lvl="2" algn="r">
              <a:buNone/>
              <a:defRPr sz="1300">
                <a:solidFill>
                  <a:schemeClr val="dk1"/>
                </a:solidFill>
              </a:defRPr>
            </a:lvl3pPr>
            <a:lvl4pPr lvl="3" algn="r">
              <a:buNone/>
              <a:defRPr sz="1300">
                <a:solidFill>
                  <a:schemeClr val="dk1"/>
                </a:solidFill>
              </a:defRPr>
            </a:lvl4pPr>
            <a:lvl5pPr lvl="4" algn="r">
              <a:buNone/>
              <a:defRPr sz="1300">
                <a:solidFill>
                  <a:schemeClr val="dk1"/>
                </a:solidFill>
              </a:defRPr>
            </a:lvl5pPr>
            <a:lvl6pPr lvl="5" algn="r">
              <a:buNone/>
              <a:defRPr sz="1300">
                <a:solidFill>
                  <a:schemeClr val="dk1"/>
                </a:solidFill>
              </a:defRPr>
            </a:lvl6pPr>
            <a:lvl7pPr lvl="6" algn="r">
              <a:buNone/>
              <a:defRPr sz="1300">
                <a:solidFill>
                  <a:schemeClr val="dk1"/>
                </a:solidFill>
              </a:defRPr>
            </a:lvl7pPr>
            <a:lvl8pPr lvl="7" algn="r">
              <a:buNone/>
              <a:defRPr sz="1300">
                <a:solidFill>
                  <a:schemeClr val="dk1"/>
                </a:solidFill>
              </a:defRPr>
            </a:lvl8pPr>
            <a:lvl9pPr lvl="8" algn="r">
              <a:buNone/>
              <a:defRPr sz="1300">
                <a:solidFill>
                  <a:schemeClr val="dk1"/>
                </a:solidFill>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Shape 33"/>
        <p:cNvGrpSpPr/>
        <p:nvPr/>
      </p:nvGrpSpPr>
      <p:grpSpPr>
        <a:xfrm>
          <a:off x="0" y="0"/>
          <a:ext cx="0" cy="0"/>
          <a:chOff x="0" y="0"/>
          <a:chExt cx="0" cy="0"/>
        </a:xfrm>
      </p:grpSpPr>
      <p:sp>
        <p:nvSpPr>
          <p:cNvPr id="34" name="Google Shape;34;p8"/>
          <p:cNvSpPr txBox="1">
            <a:spLocks noGrp="1"/>
          </p:cNvSpPr>
          <p:nvPr>
            <p:ph type="title"/>
          </p:nvPr>
        </p:nvSpPr>
        <p:spPr>
          <a:xfrm>
            <a:off x="0" y="0"/>
            <a:ext cx="9144000" cy="1985700"/>
          </a:xfrm>
          <a:prstGeom prst="rect">
            <a:avLst/>
          </a:prstGeom>
        </p:spPr>
        <p:txBody>
          <a:bodyPr spcFirstLastPara="1" wrap="square" lIns="91425" tIns="91425" rIns="91425" bIns="91425" anchor="ctr" anchorCtr="0">
            <a:noAutofit/>
          </a:bodyPr>
          <a:lstStyle/>
          <a:p>
            <a:pPr marL="0" lvl="0" indent="0" algn="ctr" rtl="0">
              <a:lnSpc>
                <a:spcPct val="115000"/>
              </a:lnSpc>
              <a:spcBef>
                <a:spcPts val="0"/>
              </a:spcBef>
              <a:spcAft>
                <a:spcPts val="0"/>
              </a:spcAft>
              <a:buClr>
                <a:schemeClr val="dk1"/>
              </a:buClr>
              <a:buSzPts val="1100"/>
              <a:buFont typeface="Arial"/>
              <a:buNone/>
            </a:pPr>
            <a:r>
              <a:rPr lang="en" sz="4000">
                <a:solidFill>
                  <a:srgbClr val="00FFFF"/>
                </a:solidFill>
              </a:rPr>
              <a:t>HOW ARE YOU AND I DOING ON ALL THOSE </a:t>
            </a:r>
            <a:r>
              <a:rPr lang="en" sz="4000" i="1">
                <a:solidFill>
                  <a:schemeClr val="lt1"/>
                </a:solidFill>
              </a:rPr>
              <a:t>“ONE ANOTHER”</a:t>
            </a:r>
            <a:r>
              <a:rPr lang="en" sz="4000">
                <a:solidFill>
                  <a:srgbClr val="00FFFF"/>
                </a:solidFill>
              </a:rPr>
              <a:t> COMMANDS?</a:t>
            </a:r>
            <a:endParaRPr sz="4000">
              <a:solidFill>
                <a:srgbClr val="00FFFF"/>
              </a:solidFill>
            </a:endParaRPr>
          </a:p>
        </p:txBody>
      </p:sp>
      <p:sp>
        <p:nvSpPr>
          <p:cNvPr id="35" name="Google Shape;35;p8"/>
          <p:cNvSpPr txBox="1">
            <a:spLocks noGrp="1"/>
          </p:cNvSpPr>
          <p:nvPr>
            <p:ph type="body" idx="1"/>
          </p:nvPr>
        </p:nvSpPr>
        <p:spPr>
          <a:xfrm>
            <a:off x="0" y="1882800"/>
            <a:ext cx="9144000" cy="3260400"/>
          </a:xfrm>
          <a:prstGeom prst="rect">
            <a:avLst/>
          </a:prstGeom>
        </p:spPr>
        <p:txBody>
          <a:bodyPr spcFirstLastPara="1" wrap="square" lIns="91425" tIns="91425" rIns="91425" bIns="91425" anchor="t" anchorCtr="0">
            <a:noAutofit/>
          </a:bodyPr>
          <a:lstStyle/>
          <a:p>
            <a:pPr marL="0" lvl="0" indent="0" algn="l" rtl="0">
              <a:lnSpc>
                <a:spcPct val="115000"/>
              </a:lnSpc>
              <a:spcBef>
                <a:spcPts val="0"/>
              </a:spcBef>
              <a:spcAft>
                <a:spcPts val="0"/>
              </a:spcAft>
              <a:buClr>
                <a:schemeClr val="dk1"/>
              </a:buClr>
              <a:buSzPts val="1100"/>
              <a:buFont typeface="Arial"/>
              <a:buNone/>
            </a:pPr>
            <a:r>
              <a:rPr lang="en" sz="2600" b="1" u="sng" dirty="0">
                <a:solidFill>
                  <a:srgbClr val="FFFF00"/>
                </a:solidFill>
              </a:rPr>
              <a:t>1 Cor.12:20,26</a:t>
            </a:r>
            <a:r>
              <a:rPr lang="en" sz="2600" b="1" dirty="0">
                <a:solidFill>
                  <a:schemeClr val="lt1"/>
                </a:solidFill>
              </a:rPr>
              <a:t> </a:t>
            </a:r>
            <a:r>
              <a:rPr lang="en" sz="2600" b="1" dirty="0">
                <a:solidFill>
                  <a:srgbClr val="00FFFF"/>
                </a:solidFill>
              </a:rPr>
              <a:t>(NKJV)</a:t>
            </a:r>
            <a:r>
              <a:rPr lang="en" sz="2600" b="1" i="1" dirty="0">
                <a:solidFill>
                  <a:schemeClr val="lt1"/>
                </a:solidFill>
              </a:rPr>
              <a:t> “</a:t>
            </a:r>
            <a:r>
              <a:rPr lang="en" sz="2600" b="1" i="1" dirty="0">
                <a:solidFill>
                  <a:schemeClr val="lt1"/>
                </a:solidFill>
                <a:latin typeface="Roboto"/>
                <a:ea typeface="Roboto"/>
                <a:cs typeface="Roboto"/>
                <a:sym typeface="Roboto"/>
              </a:rPr>
              <a:t>But now indeed there are many members, yet one body. And the eye cannot say to the hand, “I have no need of you”; nor again the head to the feet, “I have no need of you.”.…. 26</a:t>
            </a:r>
            <a:r>
              <a:rPr lang="en" sz="2600" dirty="0">
                <a:solidFill>
                  <a:schemeClr val="lt1"/>
                </a:solidFill>
                <a:latin typeface="Roboto"/>
                <a:ea typeface="Roboto"/>
                <a:cs typeface="Roboto"/>
                <a:sym typeface="Roboto"/>
              </a:rPr>
              <a:t> </a:t>
            </a:r>
            <a:r>
              <a:rPr lang="en" sz="2600" b="1" i="1" dirty="0">
                <a:solidFill>
                  <a:schemeClr val="lt1"/>
                </a:solidFill>
                <a:latin typeface="Roboto"/>
                <a:ea typeface="Roboto"/>
                <a:cs typeface="Roboto"/>
                <a:sym typeface="Roboto"/>
              </a:rPr>
              <a:t>And if one member suffers, all the members suffer with it; or if one member is honored, all the members rejoice with it.  Now you are the body of Christ, and members individually.”</a:t>
            </a:r>
            <a:r>
              <a:rPr lang="en" sz="2600" b="1" dirty="0">
                <a:solidFill>
                  <a:schemeClr val="lt1"/>
                </a:solidFill>
                <a:latin typeface="Roboto"/>
                <a:ea typeface="Roboto"/>
                <a:cs typeface="Roboto"/>
                <a:sym typeface="Roboto"/>
              </a:rPr>
              <a:t> </a:t>
            </a:r>
            <a:endParaRPr sz="2600" dirty="0">
              <a:solidFill>
                <a:srgbClr val="FFFF00"/>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rgbClr val="0C343D"/>
        </a:solidFill>
        <a:effectLst/>
      </p:bgPr>
    </p:bg>
    <p:spTree>
      <p:nvGrpSpPr>
        <p:cNvPr id="1" name="Shape 87"/>
        <p:cNvGrpSpPr/>
        <p:nvPr/>
      </p:nvGrpSpPr>
      <p:grpSpPr>
        <a:xfrm>
          <a:off x="0" y="0"/>
          <a:ext cx="0" cy="0"/>
          <a:chOff x="0" y="0"/>
          <a:chExt cx="0" cy="0"/>
        </a:xfrm>
      </p:grpSpPr>
      <p:sp>
        <p:nvSpPr>
          <p:cNvPr id="88" name="Google Shape;88;p17"/>
          <p:cNvSpPr txBox="1">
            <a:spLocks noGrp="1"/>
          </p:cNvSpPr>
          <p:nvPr>
            <p:ph type="title"/>
          </p:nvPr>
        </p:nvSpPr>
        <p:spPr>
          <a:xfrm>
            <a:off x="-188150" y="0"/>
            <a:ext cx="9535800" cy="540300"/>
          </a:xfrm>
          <a:prstGeom prst="rect">
            <a:avLst/>
          </a:prstGeom>
        </p:spPr>
        <p:txBody>
          <a:bodyPr spcFirstLastPara="1" wrap="square" lIns="91425" tIns="91425" rIns="91425" bIns="91425" anchor="ctr" anchorCtr="0">
            <a:noAutofit/>
          </a:bodyPr>
          <a:lstStyle/>
          <a:p>
            <a:pPr marL="0" lvl="0" indent="0" algn="ctr" rtl="0">
              <a:lnSpc>
                <a:spcPct val="115000"/>
              </a:lnSpc>
              <a:spcBef>
                <a:spcPts val="0"/>
              </a:spcBef>
              <a:spcAft>
                <a:spcPts val="0"/>
              </a:spcAft>
              <a:buNone/>
            </a:pPr>
            <a:r>
              <a:rPr lang="en" sz="3700">
                <a:solidFill>
                  <a:srgbClr val="00FFFF"/>
                </a:solidFill>
              </a:rPr>
              <a:t>THE NEEDS OF OTHERS - APPLICATION</a:t>
            </a:r>
            <a:endParaRPr sz="3500">
              <a:solidFill>
                <a:srgbClr val="00FFFF"/>
              </a:solidFill>
            </a:endParaRPr>
          </a:p>
        </p:txBody>
      </p:sp>
      <p:sp>
        <p:nvSpPr>
          <p:cNvPr id="89" name="Google Shape;89;p17"/>
          <p:cNvSpPr txBox="1">
            <a:spLocks noGrp="1"/>
          </p:cNvSpPr>
          <p:nvPr>
            <p:ph type="body" idx="1"/>
          </p:nvPr>
        </p:nvSpPr>
        <p:spPr>
          <a:xfrm>
            <a:off x="-93400" y="584650"/>
            <a:ext cx="9271800" cy="4558800"/>
          </a:xfrm>
          <a:prstGeom prst="rect">
            <a:avLst/>
          </a:prstGeom>
        </p:spPr>
        <p:txBody>
          <a:bodyPr spcFirstLastPara="1" wrap="square" lIns="91425" tIns="91425" rIns="91425" bIns="91425" anchor="t" anchorCtr="0">
            <a:noAutofit/>
          </a:bodyPr>
          <a:lstStyle/>
          <a:p>
            <a:pPr marL="457200" lvl="0" indent="-425450" algn="l" rtl="0">
              <a:lnSpc>
                <a:spcPct val="115000"/>
              </a:lnSpc>
              <a:spcBef>
                <a:spcPts val="0"/>
              </a:spcBef>
              <a:spcAft>
                <a:spcPts val="0"/>
              </a:spcAft>
              <a:buClr>
                <a:srgbClr val="FFFF00"/>
              </a:buClr>
              <a:buSzPts val="3100"/>
              <a:buChar char="●"/>
            </a:pPr>
            <a:r>
              <a:rPr lang="en" sz="3100" dirty="0">
                <a:solidFill>
                  <a:srgbClr val="FFFF00"/>
                </a:solidFill>
              </a:rPr>
              <a:t>Do I esteem others as </a:t>
            </a:r>
            <a:r>
              <a:rPr lang="en" sz="3100" i="1" dirty="0">
                <a:solidFill>
                  <a:schemeClr val="lt1"/>
                </a:solidFill>
              </a:rPr>
              <a:t>“better than ourselves”</a:t>
            </a:r>
            <a:r>
              <a:rPr lang="en" sz="3100" dirty="0">
                <a:solidFill>
                  <a:srgbClr val="FFFF00"/>
                </a:solidFill>
              </a:rPr>
              <a:t> and put what they need above what I need?</a:t>
            </a:r>
            <a:endParaRPr sz="3100" dirty="0">
              <a:solidFill>
                <a:srgbClr val="FFFF00"/>
              </a:solidFill>
            </a:endParaRPr>
          </a:p>
          <a:p>
            <a:pPr marL="457200" lvl="0" indent="-425450" algn="l" rtl="0">
              <a:lnSpc>
                <a:spcPct val="115000"/>
              </a:lnSpc>
              <a:spcBef>
                <a:spcPts val="0"/>
              </a:spcBef>
              <a:spcAft>
                <a:spcPts val="0"/>
              </a:spcAft>
              <a:buClr>
                <a:schemeClr val="lt1"/>
              </a:buClr>
              <a:buSzPts val="3100"/>
              <a:buChar char="●"/>
            </a:pPr>
            <a:r>
              <a:rPr lang="en" sz="3100" dirty="0">
                <a:solidFill>
                  <a:schemeClr val="lt1"/>
                </a:solidFill>
              </a:rPr>
              <a:t>Am I willing to </a:t>
            </a:r>
            <a:r>
              <a:rPr lang="en" sz="3100" i="1" dirty="0">
                <a:solidFill>
                  <a:schemeClr val="lt1"/>
                </a:solidFill>
              </a:rPr>
              <a:t>“submit”</a:t>
            </a:r>
            <a:r>
              <a:rPr lang="en" sz="3100" dirty="0">
                <a:solidFill>
                  <a:schemeClr val="lt1"/>
                </a:solidFill>
              </a:rPr>
              <a:t> to my brother or sister, or instead does that sound too humiliating? </a:t>
            </a:r>
            <a:endParaRPr sz="3100" dirty="0">
              <a:solidFill>
                <a:schemeClr val="lt1"/>
              </a:solidFill>
            </a:endParaRPr>
          </a:p>
          <a:p>
            <a:pPr marL="457200" lvl="0" indent="-425450" algn="l" rtl="0">
              <a:lnSpc>
                <a:spcPct val="115000"/>
              </a:lnSpc>
              <a:spcBef>
                <a:spcPts val="0"/>
              </a:spcBef>
              <a:spcAft>
                <a:spcPts val="0"/>
              </a:spcAft>
              <a:buClr>
                <a:srgbClr val="00FFFF"/>
              </a:buClr>
              <a:buSzPts val="3100"/>
              <a:buChar char="●"/>
            </a:pPr>
            <a:r>
              <a:rPr lang="en" sz="3100" dirty="0">
                <a:solidFill>
                  <a:srgbClr val="00FFFF"/>
                </a:solidFill>
              </a:rPr>
              <a:t>Are there </a:t>
            </a:r>
            <a:r>
              <a:rPr lang="en" sz="3100" i="1" dirty="0">
                <a:solidFill>
                  <a:schemeClr val="lt1"/>
                </a:solidFill>
              </a:rPr>
              <a:t>“burdens”</a:t>
            </a:r>
            <a:r>
              <a:rPr lang="en" sz="3100" dirty="0">
                <a:solidFill>
                  <a:srgbClr val="00FFFF"/>
                </a:solidFill>
              </a:rPr>
              <a:t> that my brethren are currently bearing alone that I can be assisting them with?</a:t>
            </a:r>
            <a:endParaRPr sz="2000" dirty="0">
              <a:solidFill>
                <a:schemeClr val="lt1"/>
              </a:solidFill>
            </a:endParaRPr>
          </a:p>
          <a:p>
            <a:pPr marL="457200" lvl="0" indent="0" algn="l" rtl="0">
              <a:lnSpc>
                <a:spcPct val="115000"/>
              </a:lnSpc>
              <a:spcBef>
                <a:spcPts val="0"/>
              </a:spcBef>
              <a:spcAft>
                <a:spcPts val="0"/>
              </a:spcAft>
              <a:buNone/>
            </a:pPr>
            <a:endParaRPr sz="2000" dirty="0">
              <a:solidFill>
                <a:schemeClr val="lt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9">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89">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rgbClr val="990000"/>
        </a:solidFill>
        <a:effectLst/>
      </p:bgPr>
    </p:bg>
    <p:spTree>
      <p:nvGrpSpPr>
        <p:cNvPr id="1" name="Shape 93"/>
        <p:cNvGrpSpPr/>
        <p:nvPr/>
      </p:nvGrpSpPr>
      <p:grpSpPr>
        <a:xfrm>
          <a:off x="0" y="0"/>
          <a:ext cx="0" cy="0"/>
          <a:chOff x="0" y="0"/>
          <a:chExt cx="0" cy="0"/>
        </a:xfrm>
      </p:grpSpPr>
      <p:sp>
        <p:nvSpPr>
          <p:cNvPr id="94" name="Google Shape;94;p18"/>
          <p:cNvSpPr txBox="1">
            <a:spLocks noGrp="1"/>
          </p:cNvSpPr>
          <p:nvPr>
            <p:ph type="title"/>
          </p:nvPr>
        </p:nvSpPr>
        <p:spPr>
          <a:xfrm>
            <a:off x="-134000" y="74000"/>
            <a:ext cx="9339600" cy="466200"/>
          </a:xfrm>
          <a:prstGeom prst="rect">
            <a:avLst/>
          </a:prstGeom>
        </p:spPr>
        <p:txBody>
          <a:bodyPr spcFirstLastPara="1" wrap="square" lIns="91425" tIns="91425" rIns="91425" bIns="91425" anchor="ctr" anchorCtr="0">
            <a:noAutofit/>
          </a:bodyPr>
          <a:lstStyle/>
          <a:p>
            <a:pPr marL="0" lvl="0" indent="0" algn="ctr" rtl="0">
              <a:lnSpc>
                <a:spcPct val="115000"/>
              </a:lnSpc>
              <a:spcBef>
                <a:spcPts val="0"/>
              </a:spcBef>
              <a:spcAft>
                <a:spcPts val="0"/>
              </a:spcAft>
              <a:buNone/>
            </a:pPr>
            <a:r>
              <a:rPr lang="en">
                <a:solidFill>
                  <a:srgbClr val="00FFFF"/>
                </a:solidFill>
              </a:rPr>
              <a:t>BEAR WITH AND FORGIVE EACH OTHER</a:t>
            </a:r>
            <a:endParaRPr sz="3400">
              <a:solidFill>
                <a:srgbClr val="00FFFF"/>
              </a:solidFill>
            </a:endParaRPr>
          </a:p>
        </p:txBody>
      </p:sp>
      <p:sp>
        <p:nvSpPr>
          <p:cNvPr id="95" name="Google Shape;95;p18"/>
          <p:cNvSpPr txBox="1">
            <a:spLocks noGrp="1"/>
          </p:cNvSpPr>
          <p:nvPr>
            <p:ph type="body" idx="1"/>
          </p:nvPr>
        </p:nvSpPr>
        <p:spPr>
          <a:xfrm>
            <a:off x="-134000" y="584650"/>
            <a:ext cx="9285300" cy="4558800"/>
          </a:xfrm>
          <a:prstGeom prst="rect">
            <a:avLst/>
          </a:prstGeom>
        </p:spPr>
        <p:txBody>
          <a:bodyPr spcFirstLastPara="1" wrap="square" lIns="91425" tIns="91425" rIns="91425" bIns="91425" anchor="t" anchorCtr="0">
            <a:noAutofit/>
          </a:bodyPr>
          <a:lstStyle/>
          <a:p>
            <a:pPr marL="457200" lvl="0" indent="-387350" algn="l" rtl="0">
              <a:lnSpc>
                <a:spcPct val="115000"/>
              </a:lnSpc>
              <a:spcBef>
                <a:spcPts val="0"/>
              </a:spcBef>
              <a:spcAft>
                <a:spcPts val="0"/>
              </a:spcAft>
              <a:buClr>
                <a:srgbClr val="FFFF00"/>
              </a:buClr>
              <a:buSzPts val="2500"/>
              <a:buChar char="●"/>
            </a:pPr>
            <a:r>
              <a:rPr lang="en" sz="2500" u="sng">
                <a:solidFill>
                  <a:srgbClr val="FFFF00"/>
                </a:solidFill>
              </a:rPr>
              <a:t>Eph.4:2</a:t>
            </a:r>
            <a:r>
              <a:rPr lang="en" sz="2500">
                <a:solidFill>
                  <a:schemeClr val="lt1"/>
                </a:solidFill>
              </a:rPr>
              <a:t> </a:t>
            </a:r>
            <a:r>
              <a:rPr lang="en" sz="2500" i="1">
                <a:solidFill>
                  <a:schemeClr val="lt1"/>
                </a:solidFill>
              </a:rPr>
              <a:t>“with all lowliness and gentleness, </a:t>
            </a:r>
            <a:r>
              <a:rPr lang="en" sz="2500" i="1" u="sng">
                <a:solidFill>
                  <a:schemeClr val="lt1"/>
                </a:solidFill>
              </a:rPr>
              <a:t>with longsuffering, bearing with one another in love</a:t>
            </a:r>
            <a:r>
              <a:rPr lang="en" sz="2500" i="1">
                <a:solidFill>
                  <a:schemeClr val="lt1"/>
                </a:solidFill>
              </a:rPr>
              <a:t>,”</a:t>
            </a:r>
            <a:endParaRPr sz="2500" i="1">
              <a:solidFill>
                <a:schemeClr val="lt1"/>
              </a:solidFill>
            </a:endParaRPr>
          </a:p>
          <a:p>
            <a:pPr marL="457200" lvl="0" indent="-387350" algn="l" rtl="0">
              <a:lnSpc>
                <a:spcPct val="115000"/>
              </a:lnSpc>
              <a:spcBef>
                <a:spcPts val="0"/>
              </a:spcBef>
              <a:spcAft>
                <a:spcPts val="0"/>
              </a:spcAft>
              <a:buClr>
                <a:srgbClr val="FFFF00"/>
              </a:buClr>
              <a:buSzPts val="2500"/>
              <a:buChar char="●"/>
            </a:pPr>
            <a:r>
              <a:rPr lang="en" sz="2500" u="sng">
                <a:solidFill>
                  <a:srgbClr val="FFFF00"/>
                </a:solidFill>
              </a:rPr>
              <a:t>Eph.4:32</a:t>
            </a:r>
            <a:r>
              <a:rPr lang="en" sz="2500">
                <a:solidFill>
                  <a:schemeClr val="lt1"/>
                </a:solidFill>
              </a:rPr>
              <a:t> </a:t>
            </a:r>
            <a:r>
              <a:rPr lang="en" sz="2500" i="1">
                <a:solidFill>
                  <a:schemeClr val="lt1"/>
                </a:solidFill>
              </a:rPr>
              <a:t>“And be kind to one another, </a:t>
            </a:r>
            <a:r>
              <a:rPr lang="en" sz="2500" i="1" u="sng">
                <a:solidFill>
                  <a:schemeClr val="lt1"/>
                </a:solidFill>
              </a:rPr>
              <a:t>tenderhearted, forgiving one another, even as God in Christ forgave you</a:t>
            </a:r>
            <a:r>
              <a:rPr lang="en" sz="2500" i="1">
                <a:solidFill>
                  <a:schemeClr val="lt1"/>
                </a:solidFill>
              </a:rPr>
              <a:t>.”</a:t>
            </a:r>
            <a:endParaRPr sz="2500" i="1">
              <a:solidFill>
                <a:schemeClr val="lt1"/>
              </a:solidFill>
            </a:endParaRPr>
          </a:p>
          <a:p>
            <a:pPr marL="457200" lvl="0" indent="-387350" algn="l" rtl="0">
              <a:lnSpc>
                <a:spcPct val="115000"/>
              </a:lnSpc>
              <a:spcBef>
                <a:spcPts val="0"/>
              </a:spcBef>
              <a:spcAft>
                <a:spcPts val="0"/>
              </a:spcAft>
              <a:buClr>
                <a:srgbClr val="FFFF00"/>
              </a:buClr>
              <a:buSzPts val="2500"/>
              <a:buChar char="●"/>
            </a:pPr>
            <a:r>
              <a:rPr lang="en" sz="2500" u="sng">
                <a:solidFill>
                  <a:srgbClr val="FFFF00"/>
                </a:solidFill>
              </a:rPr>
              <a:t>Col.3:13</a:t>
            </a:r>
            <a:r>
              <a:rPr lang="en" sz="2500">
                <a:solidFill>
                  <a:schemeClr val="lt1"/>
                </a:solidFill>
              </a:rPr>
              <a:t> </a:t>
            </a:r>
            <a:r>
              <a:rPr lang="en" sz="2500" i="1">
                <a:solidFill>
                  <a:schemeClr val="lt1"/>
                </a:solidFill>
              </a:rPr>
              <a:t>“</a:t>
            </a:r>
            <a:r>
              <a:rPr lang="en" sz="2500" i="1" u="sng">
                <a:solidFill>
                  <a:schemeClr val="lt1"/>
                </a:solidFill>
              </a:rPr>
              <a:t>bearing with one another, and forgiving one another</a:t>
            </a:r>
            <a:r>
              <a:rPr lang="en" sz="2500" i="1">
                <a:solidFill>
                  <a:schemeClr val="lt1"/>
                </a:solidFill>
              </a:rPr>
              <a:t>, if anyone has a complaint against another; </a:t>
            </a:r>
            <a:r>
              <a:rPr lang="en" sz="2500" i="1" u="sng">
                <a:solidFill>
                  <a:schemeClr val="lt1"/>
                </a:solidFill>
              </a:rPr>
              <a:t>even as Christ forgave you, so you also must do</a:t>
            </a:r>
            <a:r>
              <a:rPr lang="en" sz="2500" i="1">
                <a:solidFill>
                  <a:schemeClr val="lt1"/>
                </a:solidFill>
              </a:rPr>
              <a:t>.”</a:t>
            </a:r>
            <a:endParaRPr sz="2500" i="1">
              <a:solidFill>
                <a:schemeClr val="lt1"/>
              </a:solidFill>
            </a:endParaRPr>
          </a:p>
          <a:p>
            <a:pPr marL="457200" lvl="0" indent="-387350" algn="l" rtl="0">
              <a:lnSpc>
                <a:spcPct val="115000"/>
              </a:lnSpc>
              <a:spcBef>
                <a:spcPts val="0"/>
              </a:spcBef>
              <a:spcAft>
                <a:spcPts val="0"/>
              </a:spcAft>
              <a:buClr>
                <a:srgbClr val="FFFF00"/>
              </a:buClr>
              <a:buSzPts val="2500"/>
              <a:buChar char="●"/>
            </a:pPr>
            <a:r>
              <a:rPr lang="en" sz="2500" u="sng">
                <a:solidFill>
                  <a:srgbClr val="FFFF00"/>
                </a:solidFill>
              </a:rPr>
              <a:t>1 Pet.4:8</a:t>
            </a:r>
            <a:r>
              <a:rPr lang="en" sz="2500">
                <a:solidFill>
                  <a:schemeClr val="lt1"/>
                </a:solidFill>
              </a:rPr>
              <a:t> </a:t>
            </a:r>
            <a:r>
              <a:rPr lang="en" sz="2500" i="1">
                <a:solidFill>
                  <a:schemeClr val="lt1"/>
                </a:solidFill>
              </a:rPr>
              <a:t>“And above all things have fervent love for one another, for </a:t>
            </a:r>
            <a:r>
              <a:rPr lang="en" sz="2500" i="1" u="sng">
                <a:solidFill>
                  <a:schemeClr val="lt1"/>
                </a:solidFill>
              </a:rPr>
              <a:t>“love will cover a multitude of sins.”</a:t>
            </a:r>
            <a:endParaRPr sz="2500" i="1" u="sng">
              <a:solidFill>
                <a:schemeClr val="lt1"/>
              </a:solidFill>
            </a:endParaRPr>
          </a:p>
          <a:p>
            <a:pPr marL="457200" lvl="0" indent="0" algn="l" rtl="0">
              <a:lnSpc>
                <a:spcPct val="115000"/>
              </a:lnSpc>
              <a:spcBef>
                <a:spcPts val="0"/>
              </a:spcBef>
              <a:spcAft>
                <a:spcPts val="0"/>
              </a:spcAft>
              <a:buNone/>
            </a:pPr>
            <a:endParaRPr sz="2000">
              <a:solidFill>
                <a:schemeClr val="lt1"/>
              </a:solidFil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rgbClr val="990000"/>
        </a:solidFill>
        <a:effectLst/>
      </p:bgPr>
    </p:bg>
    <p:spTree>
      <p:nvGrpSpPr>
        <p:cNvPr id="1" name="Shape 99"/>
        <p:cNvGrpSpPr/>
        <p:nvPr/>
      </p:nvGrpSpPr>
      <p:grpSpPr>
        <a:xfrm>
          <a:off x="0" y="0"/>
          <a:ext cx="0" cy="0"/>
          <a:chOff x="0" y="0"/>
          <a:chExt cx="0" cy="0"/>
        </a:xfrm>
      </p:grpSpPr>
      <p:sp>
        <p:nvSpPr>
          <p:cNvPr id="100" name="Google Shape;100;p19"/>
          <p:cNvSpPr txBox="1">
            <a:spLocks noGrp="1"/>
          </p:cNvSpPr>
          <p:nvPr>
            <p:ph type="title"/>
          </p:nvPr>
        </p:nvSpPr>
        <p:spPr>
          <a:xfrm>
            <a:off x="-52800" y="74000"/>
            <a:ext cx="9278100" cy="466200"/>
          </a:xfrm>
          <a:prstGeom prst="rect">
            <a:avLst/>
          </a:prstGeom>
        </p:spPr>
        <p:txBody>
          <a:bodyPr spcFirstLastPara="1" wrap="square" lIns="91425" tIns="91425" rIns="91425" bIns="91425" anchor="ctr" anchorCtr="0">
            <a:noAutofit/>
          </a:bodyPr>
          <a:lstStyle/>
          <a:p>
            <a:pPr marL="0" lvl="0" indent="0" algn="ctr" rtl="0">
              <a:lnSpc>
                <a:spcPct val="115000"/>
              </a:lnSpc>
              <a:spcBef>
                <a:spcPts val="0"/>
              </a:spcBef>
              <a:spcAft>
                <a:spcPts val="0"/>
              </a:spcAft>
              <a:buNone/>
            </a:pPr>
            <a:r>
              <a:rPr lang="en" sz="3500">
                <a:solidFill>
                  <a:srgbClr val="00FFFF"/>
                </a:solidFill>
              </a:rPr>
              <a:t>FORGIVING EACH OTHER - APPLICATION</a:t>
            </a:r>
            <a:endParaRPr sz="3300">
              <a:solidFill>
                <a:srgbClr val="00FFFF"/>
              </a:solidFill>
            </a:endParaRPr>
          </a:p>
        </p:txBody>
      </p:sp>
      <p:sp>
        <p:nvSpPr>
          <p:cNvPr id="101" name="Google Shape;101;p19"/>
          <p:cNvSpPr txBox="1">
            <a:spLocks noGrp="1"/>
          </p:cNvSpPr>
          <p:nvPr>
            <p:ph type="body" idx="1"/>
          </p:nvPr>
        </p:nvSpPr>
        <p:spPr>
          <a:xfrm>
            <a:off x="-52800" y="503525"/>
            <a:ext cx="9196800" cy="4639800"/>
          </a:xfrm>
          <a:prstGeom prst="rect">
            <a:avLst/>
          </a:prstGeom>
        </p:spPr>
        <p:txBody>
          <a:bodyPr spcFirstLastPara="1" wrap="square" lIns="91425" tIns="91425" rIns="91425" bIns="91425" anchor="t" anchorCtr="0">
            <a:noAutofit/>
          </a:bodyPr>
          <a:lstStyle/>
          <a:p>
            <a:pPr marL="457200" lvl="0" indent="-406400" algn="l" rtl="0">
              <a:lnSpc>
                <a:spcPct val="115000"/>
              </a:lnSpc>
              <a:spcBef>
                <a:spcPts val="0"/>
              </a:spcBef>
              <a:spcAft>
                <a:spcPts val="0"/>
              </a:spcAft>
              <a:buClr>
                <a:srgbClr val="FFFF00"/>
              </a:buClr>
              <a:buSzPts val="2800"/>
              <a:buChar char="●"/>
            </a:pPr>
            <a:r>
              <a:rPr lang="en" sz="2800" dirty="0">
                <a:solidFill>
                  <a:srgbClr val="FFFF00"/>
                </a:solidFill>
              </a:rPr>
              <a:t>Am I eager to forgive my brother or sister, or would I rather they “learn their lesson” first?</a:t>
            </a:r>
            <a:endParaRPr sz="2800" dirty="0">
              <a:solidFill>
                <a:srgbClr val="FFFF00"/>
              </a:solidFill>
            </a:endParaRPr>
          </a:p>
          <a:p>
            <a:pPr marL="457200" lvl="0" indent="-406400" algn="l" rtl="0">
              <a:lnSpc>
                <a:spcPct val="115000"/>
              </a:lnSpc>
              <a:spcBef>
                <a:spcPts val="0"/>
              </a:spcBef>
              <a:spcAft>
                <a:spcPts val="0"/>
              </a:spcAft>
              <a:buClr>
                <a:schemeClr val="lt1"/>
              </a:buClr>
              <a:buSzPts val="2800"/>
              <a:buChar char="●"/>
            </a:pPr>
            <a:r>
              <a:rPr lang="en" sz="2800" dirty="0">
                <a:solidFill>
                  <a:schemeClr val="lt1"/>
                </a:solidFill>
              </a:rPr>
              <a:t>Am I remembering what God has already forgiven me of when I am being asked to forgive my brother or sister?</a:t>
            </a:r>
            <a:endParaRPr sz="2800" dirty="0">
              <a:solidFill>
                <a:schemeClr val="lt1"/>
              </a:solidFill>
            </a:endParaRPr>
          </a:p>
          <a:p>
            <a:pPr marL="457200" lvl="0" indent="-406400" algn="l" rtl="0">
              <a:lnSpc>
                <a:spcPct val="115000"/>
              </a:lnSpc>
              <a:spcBef>
                <a:spcPts val="0"/>
              </a:spcBef>
              <a:spcAft>
                <a:spcPts val="0"/>
              </a:spcAft>
              <a:buClr>
                <a:srgbClr val="00FFFF"/>
              </a:buClr>
              <a:buSzPts val="2800"/>
              <a:buChar char="●"/>
            </a:pPr>
            <a:r>
              <a:rPr lang="en" sz="2800" dirty="0">
                <a:solidFill>
                  <a:srgbClr val="00FFFF"/>
                </a:solidFill>
              </a:rPr>
              <a:t>How patient am I with my brethren?  Am I willing to</a:t>
            </a:r>
            <a:r>
              <a:rPr lang="en" sz="2800" dirty="0">
                <a:solidFill>
                  <a:schemeClr val="lt1"/>
                </a:solidFill>
              </a:rPr>
              <a:t> </a:t>
            </a:r>
            <a:r>
              <a:rPr lang="en" sz="2800" i="1" dirty="0">
                <a:solidFill>
                  <a:schemeClr val="lt1"/>
                </a:solidFill>
              </a:rPr>
              <a:t>“suffer”</a:t>
            </a:r>
            <a:r>
              <a:rPr lang="en" sz="2800" dirty="0">
                <a:solidFill>
                  <a:schemeClr val="lt1"/>
                </a:solidFill>
              </a:rPr>
              <a:t> </a:t>
            </a:r>
            <a:r>
              <a:rPr lang="en" sz="2800" dirty="0">
                <a:solidFill>
                  <a:srgbClr val="00FFFF"/>
                </a:solidFill>
              </a:rPr>
              <a:t>over their behavior a long time</a:t>
            </a:r>
            <a:r>
              <a:rPr lang="en" sz="2800" dirty="0">
                <a:solidFill>
                  <a:schemeClr val="lt1"/>
                </a:solidFill>
              </a:rPr>
              <a:t> </a:t>
            </a:r>
            <a:r>
              <a:rPr lang="en" sz="2800" dirty="0">
                <a:solidFill>
                  <a:srgbClr val="00FFFF"/>
                </a:solidFill>
              </a:rPr>
              <a:t>(</a:t>
            </a:r>
            <a:r>
              <a:rPr lang="en" sz="2800" i="1" dirty="0">
                <a:solidFill>
                  <a:schemeClr val="lt1"/>
                </a:solidFill>
              </a:rPr>
              <a:t>“longsuffering”</a:t>
            </a:r>
            <a:r>
              <a:rPr lang="en" sz="2800" dirty="0">
                <a:solidFill>
                  <a:srgbClr val="00FFFF"/>
                </a:solidFill>
              </a:rPr>
              <a:t>),</a:t>
            </a:r>
            <a:r>
              <a:rPr lang="en" sz="2800" dirty="0">
                <a:solidFill>
                  <a:schemeClr val="lt1"/>
                </a:solidFill>
              </a:rPr>
              <a:t> </a:t>
            </a:r>
            <a:r>
              <a:rPr lang="en" sz="2800" dirty="0">
                <a:solidFill>
                  <a:srgbClr val="00FFFF"/>
                </a:solidFill>
              </a:rPr>
              <a:t>if necessary, for their spiritual benefit?</a:t>
            </a:r>
            <a:r>
              <a:rPr lang="en" sz="2800" dirty="0">
                <a:solidFill>
                  <a:schemeClr val="lt1"/>
                </a:solidFill>
              </a:rPr>
              <a:t>  </a:t>
            </a:r>
            <a:r>
              <a:rPr lang="en" sz="2800" u="sng" dirty="0">
                <a:solidFill>
                  <a:srgbClr val="FFFF00"/>
                </a:solidFill>
              </a:rPr>
              <a:t>1 Cor.13:4</a:t>
            </a:r>
            <a:r>
              <a:rPr lang="en" sz="2800" dirty="0">
                <a:solidFill>
                  <a:schemeClr val="lt1"/>
                </a:solidFill>
              </a:rPr>
              <a:t> </a:t>
            </a:r>
            <a:r>
              <a:rPr lang="en" sz="2800" i="1" dirty="0">
                <a:solidFill>
                  <a:schemeClr val="lt1"/>
                </a:solidFill>
              </a:rPr>
              <a:t>“Love </a:t>
            </a:r>
            <a:r>
              <a:rPr lang="en" sz="2800" i="1" u="sng" dirty="0">
                <a:solidFill>
                  <a:schemeClr val="lt1"/>
                </a:solidFill>
              </a:rPr>
              <a:t>suffers long</a:t>
            </a:r>
            <a:r>
              <a:rPr lang="en" sz="2800" i="1" dirty="0">
                <a:solidFill>
                  <a:schemeClr val="lt1"/>
                </a:solidFill>
              </a:rPr>
              <a:t> and is kind;”</a:t>
            </a:r>
            <a:endParaRPr sz="2000" dirty="0">
              <a:solidFill>
                <a:schemeClr val="lt1"/>
              </a:solidFill>
            </a:endParaRPr>
          </a:p>
          <a:p>
            <a:pPr marL="457200" lvl="0" indent="0" algn="l" rtl="0">
              <a:lnSpc>
                <a:spcPct val="115000"/>
              </a:lnSpc>
              <a:spcBef>
                <a:spcPts val="0"/>
              </a:spcBef>
              <a:spcAft>
                <a:spcPts val="0"/>
              </a:spcAft>
              <a:buNone/>
            </a:pPr>
            <a:endParaRPr sz="2000" dirty="0">
              <a:solidFill>
                <a:schemeClr val="lt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1">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solidFill>
          <a:srgbClr val="434343"/>
        </a:solidFill>
        <a:effectLst/>
      </p:bgPr>
    </p:bg>
    <p:spTree>
      <p:nvGrpSpPr>
        <p:cNvPr id="1" name="Shape 105"/>
        <p:cNvGrpSpPr/>
        <p:nvPr/>
      </p:nvGrpSpPr>
      <p:grpSpPr>
        <a:xfrm>
          <a:off x="0" y="0"/>
          <a:ext cx="0" cy="0"/>
          <a:chOff x="0" y="0"/>
          <a:chExt cx="0" cy="0"/>
        </a:xfrm>
      </p:grpSpPr>
      <p:sp>
        <p:nvSpPr>
          <p:cNvPr id="106" name="Google Shape;106;p20"/>
          <p:cNvSpPr txBox="1">
            <a:spLocks noGrp="1"/>
          </p:cNvSpPr>
          <p:nvPr>
            <p:ph type="title"/>
          </p:nvPr>
        </p:nvSpPr>
        <p:spPr>
          <a:xfrm>
            <a:off x="-52800" y="0"/>
            <a:ext cx="9196800" cy="1261500"/>
          </a:xfrm>
          <a:prstGeom prst="rect">
            <a:avLst/>
          </a:prstGeom>
        </p:spPr>
        <p:txBody>
          <a:bodyPr spcFirstLastPara="1" wrap="square" lIns="91425" tIns="91425" rIns="91425" bIns="91425" anchor="ctr" anchorCtr="0">
            <a:noAutofit/>
          </a:bodyPr>
          <a:lstStyle/>
          <a:p>
            <a:pPr marL="0" lvl="0" indent="0" algn="ctr" rtl="0">
              <a:lnSpc>
                <a:spcPct val="115000"/>
              </a:lnSpc>
              <a:spcBef>
                <a:spcPts val="0"/>
              </a:spcBef>
              <a:spcAft>
                <a:spcPts val="0"/>
              </a:spcAft>
              <a:buNone/>
            </a:pPr>
            <a:r>
              <a:rPr lang="en" sz="4000">
                <a:solidFill>
                  <a:srgbClr val="00FFFF"/>
                </a:solidFill>
              </a:rPr>
              <a:t>BE UNITED, IN ONE MIND WITH EACH OTHER</a:t>
            </a:r>
            <a:endParaRPr sz="3800">
              <a:solidFill>
                <a:srgbClr val="00FFFF"/>
              </a:solidFill>
            </a:endParaRPr>
          </a:p>
        </p:txBody>
      </p:sp>
      <p:sp>
        <p:nvSpPr>
          <p:cNvPr id="107" name="Google Shape;107;p20"/>
          <p:cNvSpPr txBox="1">
            <a:spLocks noGrp="1"/>
          </p:cNvSpPr>
          <p:nvPr>
            <p:ph type="body" idx="1"/>
          </p:nvPr>
        </p:nvSpPr>
        <p:spPr>
          <a:xfrm>
            <a:off x="-154300" y="642950"/>
            <a:ext cx="9298200" cy="4500600"/>
          </a:xfrm>
          <a:prstGeom prst="rect">
            <a:avLst/>
          </a:prstGeom>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endParaRPr sz="1900">
              <a:solidFill>
                <a:schemeClr val="lt1"/>
              </a:solidFill>
            </a:endParaRPr>
          </a:p>
          <a:p>
            <a:pPr marL="457200" lvl="0" indent="-361950" algn="l" rtl="0">
              <a:lnSpc>
                <a:spcPct val="115000"/>
              </a:lnSpc>
              <a:spcBef>
                <a:spcPts val="0"/>
              </a:spcBef>
              <a:spcAft>
                <a:spcPts val="0"/>
              </a:spcAft>
              <a:buClr>
                <a:srgbClr val="FFFF00"/>
              </a:buClr>
              <a:buSzPts val="2100"/>
              <a:buChar char="●"/>
            </a:pPr>
            <a:r>
              <a:rPr lang="en" sz="2100" u="sng">
                <a:solidFill>
                  <a:srgbClr val="FFFF00"/>
                </a:solidFill>
              </a:rPr>
              <a:t>Rom.12:16</a:t>
            </a:r>
            <a:r>
              <a:rPr lang="en" sz="2100">
                <a:solidFill>
                  <a:schemeClr val="lt1"/>
                </a:solidFill>
              </a:rPr>
              <a:t> </a:t>
            </a:r>
            <a:r>
              <a:rPr lang="en" sz="2100" i="1">
                <a:solidFill>
                  <a:schemeClr val="lt1"/>
                </a:solidFill>
              </a:rPr>
              <a:t>“</a:t>
            </a:r>
            <a:r>
              <a:rPr lang="en" sz="2100" i="1" u="sng">
                <a:solidFill>
                  <a:schemeClr val="lt1"/>
                </a:solidFill>
              </a:rPr>
              <a:t>Be of the same mind toward one another.</a:t>
            </a:r>
            <a:r>
              <a:rPr lang="en" sz="2100" i="1">
                <a:solidFill>
                  <a:schemeClr val="lt1"/>
                </a:solidFill>
              </a:rPr>
              <a:t> Do not set your mind on high things, but associate with the humble. Do not be wise in your own opinion.”</a:t>
            </a:r>
            <a:endParaRPr sz="2100" i="1">
              <a:solidFill>
                <a:schemeClr val="lt1"/>
              </a:solidFill>
            </a:endParaRPr>
          </a:p>
          <a:p>
            <a:pPr marL="457200" lvl="0" indent="-361950" algn="l" rtl="0">
              <a:lnSpc>
                <a:spcPct val="115000"/>
              </a:lnSpc>
              <a:spcBef>
                <a:spcPts val="0"/>
              </a:spcBef>
              <a:spcAft>
                <a:spcPts val="0"/>
              </a:spcAft>
              <a:buClr>
                <a:srgbClr val="FFFF00"/>
              </a:buClr>
              <a:buSzPts val="2100"/>
              <a:buChar char="●"/>
            </a:pPr>
            <a:r>
              <a:rPr lang="en" sz="2100" u="sng">
                <a:solidFill>
                  <a:srgbClr val="FFFF00"/>
                </a:solidFill>
              </a:rPr>
              <a:t>Rom.15:5-6</a:t>
            </a:r>
            <a:r>
              <a:rPr lang="en" sz="2100">
                <a:solidFill>
                  <a:schemeClr val="lt1"/>
                </a:solidFill>
              </a:rPr>
              <a:t> </a:t>
            </a:r>
            <a:r>
              <a:rPr lang="en" sz="2100" i="1">
                <a:solidFill>
                  <a:schemeClr val="lt1"/>
                </a:solidFill>
              </a:rPr>
              <a:t>“Now may the God of patience and comfort grant you </a:t>
            </a:r>
            <a:r>
              <a:rPr lang="en" sz="2100" i="1" u="sng">
                <a:solidFill>
                  <a:schemeClr val="lt1"/>
                </a:solidFill>
              </a:rPr>
              <a:t>to be like-minded toward one another</a:t>
            </a:r>
            <a:r>
              <a:rPr lang="en" sz="2100" i="1">
                <a:solidFill>
                  <a:schemeClr val="lt1"/>
                </a:solidFill>
              </a:rPr>
              <a:t>, according to Christ Jesus, </a:t>
            </a:r>
            <a:r>
              <a:rPr lang="en" sz="2100" i="1" u="sng">
                <a:solidFill>
                  <a:schemeClr val="lt1"/>
                </a:solidFill>
              </a:rPr>
              <a:t>that you may with one mind and one mouth glorify the God and Father of our Lord Jesus Christ.</a:t>
            </a:r>
            <a:r>
              <a:rPr lang="en" sz="2100" i="1">
                <a:solidFill>
                  <a:schemeClr val="lt1"/>
                </a:solidFill>
              </a:rPr>
              <a:t>”</a:t>
            </a:r>
            <a:endParaRPr sz="2100" i="1">
              <a:solidFill>
                <a:schemeClr val="lt1"/>
              </a:solidFill>
            </a:endParaRPr>
          </a:p>
          <a:p>
            <a:pPr marL="457200" lvl="0" indent="-361950" algn="l" rtl="0">
              <a:lnSpc>
                <a:spcPct val="115000"/>
              </a:lnSpc>
              <a:spcBef>
                <a:spcPts val="0"/>
              </a:spcBef>
              <a:spcAft>
                <a:spcPts val="0"/>
              </a:spcAft>
              <a:buClr>
                <a:srgbClr val="FFFF00"/>
              </a:buClr>
              <a:buSzPts val="2100"/>
              <a:buChar char="●"/>
            </a:pPr>
            <a:r>
              <a:rPr lang="en" sz="2100" u="sng">
                <a:solidFill>
                  <a:srgbClr val="FFFF00"/>
                </a:solidFill>
              </a:rPr>
              <a:t>1 Cor.1:10</a:t>
            </a:r>
            <a:r>
              <a:rPr lang="en" sz="2100">
                <a:solidFill>
                  <a:schemeClr val="lt1"/>
                </a:solidFill>
              </a:rPr>
              <a:t> </a:t>
            </a:r>
            <a:r>
              <a:rPr lang="en" sz="2100" i="1">
                <a:solidFill>
                  <a:schemeClr val="lt1"/>
                </a:solidFill>
              </a:rPr>
              <a:t>“Now I plead with you, brethren, by the name of our Lord Jesus Christ, that you all speak the same thing, and that there be no divisions among you, but </a:t>
            </a:r>
            <a:r>
              <a:rPr lang="en" sz="2100" i="1" u="sng">
                <a:solidFill>
                  <a:schemeClr val="lt1"/>
                </a:solidFill>
              </a:rPr>
              <a:t>that you be perfectly joined together in the same mind and in the same judgment</a:t>
            </a:r>
            <a:r>
              <a:rPr lang="en" sz="2100" i="1">
                <a:solidFill>
                  <a:schemeClr val="lt1"/>
                </a:solidFill>
              </a:rPr>
              <a:t>.”</a:t>
            </a:r>
            <a:endParaRPr sz="2000" i="1">
              <a:solidFill>
                <a:schemeClr val="lt1"/>
              </a:solidFill>
            </a:endParaRPr>
          </a:p>
          <a:p>
            <a:pPr marL="457200" lvl="0" indent="0" algn="l" rtl="0">
              <a:lnSpc>
                <a:spcPct val="115000"/>
              </a:lnSpc>
              <a:spcBef>
                <a:spcPts val="0"/>
              </a:spcBef>
              <a:spcAft>
                <a:spcPts val="0"/>
              </a:spcAft>
              <a:buNone/>
            </a:pPr>
            <a:endParaRPr sz="2000">
              <a:solidFill>
                <a:schemeClr val="lt1"/>
              </a:solidFill>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rgbClr val="434343"/>
        </a:solidFill>
        <a:effectLst/>
      </p:bgPr>
    </p:bg>
    <p:spTree>
      <p:nvGrpSpPr>
        <p:cNvPr id="1" name="Shape 111"/>
        <p:cNvGrpSpPr/>
        <p:nvPr/>
      </p:nvGrpSpPr>
      <p:grpSpPr>
        <a:xfrm>
          <a:off x="0" y="0"/>
          <a:ext cx="0" cy="0"/>
          <a:chOff x="0" y="0"/>
          <a:chExt cx="0" cy="0"/>
        </a:xfrm>
      </p:grpSpPr>
      <p:sp>
        <p:nvSpPr>
          <p:cNvPr id="112" name="Google Shape;112;p21"/>
          <p:cNvSpPr txBox="1">
            <a:spLocks noGrp="1"/>
          </p:cNvSpPr>
          <p:nvPr>
            <p:ph type="title"/>
          </p:nvPr>
        </p:nvSpPr>
        <p:spPr>
          <a:xfrm>
            <a:off x="-5850" y="0"/>
            <a:ext cx="9144000" cy="540300"/>
          </a:xfrm>
          <a:prstGeom prst="rect">
            <a:avLst/>
          </a:prstGeom>
        </p:spPr>
        <p:txBody>
          <a:bodyPr spcFirstLastPara="1" wrap="square" lIns="91425" tIns="91425" rIns="91425" bIns="91425" anchor="ctr" anchorCtr="0">
            <a:noAutofit/>
          </a:bodyPr>
          <a:lstStyle/>
          <a:p>
            <a:pPr marL="0" lvl="0" indent="0" algn="ctr" rtl="0">
              <a:lnSpc>
                <a:spcPct val="115000"/>
              </a:lnSpc>
              <a:spcBef>
                <a:spcPts val="0"/>
              </a:spcBef>
              <a:spcAft>
                <a:spcPts val="0"/>
              </a:spcAft>
              <a:buNone/>
            </a:pPr>
            <a:r>
              <a:rPr lang="en" sz="4000">
                <a:solidFill>
                  <a:srgbClr val="00FFFF"/>
                </a:solidFill>
              </a:rPr>
              <a:t>IN ONE MIND WITH EACH OTHER - 2</a:t>
            </a:r>
            <a:endParaRPr sz="3800">
              <a:solidFill>
                <a:srgbClr val="00FFFF"/>
              </a:solidFill>
            </a:endParaRPr>
          </a:p>
        </p:txBody>
      </p:sp>
      <p:sp>
        <p:nvSpPr>
          <p:cNvPr id="113" name="Google Shape;113;p21"/>
          <p:cNvSpPr txBox="1">
            <a:spLocks noGrp="1"/>
          </p:cNvSpPr>
          <p:nvPr>
            <p:ph type="body" idx="1"/>
          </p:nvPr>
        </p:nvSpPr>
        <p:spPr>
          <a:xfrm>
            <a:off x="-147525" y="540200"/>
            <a:ext cx="9332700" cy="4603200"/>
          </a:xfrm>
          <a:prstGeom prst="rect">
            <a:avLst/>
          </a:prstGeom>
        </p:spPr>
        <p:txBody>
          <a:bodyPr spcFirstLastPara="1" wrap="square" lIns="91425" tIns="91425" rIns="91425" bIns="91425" anchor="t" anchorCtr="0">
            <a:noAutofit/>
          </a:bodyPr>
          <a:lstStyle/>
          <a:p>
            <a:pPr marL="457200" lvl="0" indent="-374650" algn="l" rtl="0">
              <a:lnSpc>
                <a:spcPct val="115000"/>
              </a:lnSpc>
              <a:spcBef>
                <a:spcPts val="0"/>
              </a:spcBef>
              <a:spcAft>
                <a:spcPts val="0"/>
              </a:spcAft>
              <a:buClr>
                <a:srgbClr val="FFFF00"/>
              </a:buClr>
              <a:buSzPts val="2300"/>
              <a:buChar char="●"/>
            </a:pPr>
            <a:r>
              <a:rPr lang="en" sz="2300" u="sng">
                <a:solidFill>
                  <a:srgbClr val="FFFF00"/>
                </a:solidFill>
              </a:rPr>
              <a:t>2 Cor.13:11</a:t>
            </a:r>
            <a:r>
              <a:rPr lang="en" sz="2300">
                <a:solidFill>
                  <a:schemeClr val="lt1"/>
                </a:solidFill>
              </a:rPr>
              <a:t> </a:t>
            </a:r>
            <a:r>
              <a:rPr lang="en" sz="2300" i="1">
                <a:solidFill>
                  <a:schemeClr val="lt1"/>
                </a:solidFill>
              </a:rPr>
              <a:t>“Finally, brethren, farewell. Become complete. Be of good comfort, </a:t>
            </a:r>
            <a:r>
              <a:rPr lang="en" sz="2300" i="1" u="sng">
                <a:solidFill>
                  <a:schemeClr val="lt1"/>
                </a:solidFill>
              </a:rPr>
              <a:t>be of one mind, live in peace</a:t>
            </a:r>
            <a:r>
              <a:rPr lang="en" sz="2300" i="1">
                <a:solidFill>
                  <a:schemeClr val="lt1"/>
                </a:solidFill>
              </a:rPr>
              <a:t>; and the God of love and peace will be with you.”</a:t>
            </a:r>
            <a:endParaRPr sz="2300" i="1">
              <a:solidFill>
                <a:schemeClr val="lt1"/>
              </a:solidFill>
            </a:endParaRPr>
          </a:p>
          <a:p>
            <a:pPr marL="457200" lvl="0" indent="-374650" algn="l" rtl="0">
              <a:lnSpc>
                <a:spcPct val="115000"/>
              </a:lnSpc>
              <a:spcBef>
                <a:spcPts val="0"/>
              </a:spcBef>
              <a:spcAft>
                <a:spcPts val="0"/>
              </a:spcAft>
              <a:buClr>
                <a:srgbClr val="FFFF00"/>
              </a:buClr>
              <a:buSzPts val="2300"/>
              <a:buChar char="●"/>
            </a:pPr>
            <a:r>
              <a:rPr lang="en" sz="2300" u="sng">
                <a:solidFill>
                  <a:srgbClr val="FFFF00"/>
                </a:solidFill>
              </a:rPr>
              <a:t>Phil.1:27</a:t>
            </a:r>
            <a:r>
              <a:rPr lang="en" sz="2300">
                <a:solidFill>
                  <a:schemeClr val="lt1"/>
                </a:solidFill>
              </a:rPr>
              <a:t> </a:t>
            </a:r>
            <a:r>
              <a:rPr lang="en" sz="2300" i="1">
                <a:solidFill>
                  <a:schemeClr val="lt1"/>
                </a:solidFill>
              </a:rPr>
              <a:t>“Only let your conduct be worthy of the gospel of Christ, so that whether I come and see you or am absent, I may hear of your affairs, </a:t>
            </a:r>
            <a:r>
              <a:rPr lang="en" sz="2300" i="1" u="sng">
                <a:solidFill>
                  <a:schemeClr val="lt1"/>
                </a:solidFill>
              </a:rPr>
              <a:t>that you stand fast in one spirit, with one mind striving together for the faith of the gospel,</a:t>
            </a:r>
            <a:r>
              <a:rPr lang="en" sz="2300" i="1">
                <a:solidFill>
                  <a:schemeClr val="lt1"/>
                </a:solidFill>
              </a:rPr>
              <a:t>”</a:t>
            </a:r>
            <a:endParaRPr sz="2300" i="1">
              <a:solidFill>
                <a:schemeClr val="lt1"/>
              </a:solidFill>
            </a:endParaRPr>
          </a:p>
          <a:p>
            <a:pPr marL="457200" lvl="0" indent="-374650" algn="l" rtl="0">
              <a:lnSpc>
                <a:spcPct val="115000"/>
              </a:lnSpc>
              <a:spcBef>
                <a:spcPts val="0"/>
              </a:spcBef>
              <a:spcAft>
                <a:spcPts val="0"/>
              </a:spcAft>
              <a:buClr>
                <a:srgbClr val="FFFF00"/>
              </a:buClr>
              <a:buSzPts val="2300"/>
              <a:buChar char="●"/>
            </a:pPr>
            <a:r>
              <a:rPr lang="en" sz="2300" u="sng">
                <a:solidFill>
                  <a:srgbClr val="FFFF00"/>
                </a:solidFill>
              </a:rPr>
              <a:t>Phil.2:2</a:t>
            </a:r>
            <a:r>
              <a:rPr lang="en" sz="2300">
                <a:solidFill>
                  <a:schemeClr val="lt1"/>
                </a:solidFill>
              </a:rPr>
              <a:t> </a:t>
            </a:r>
            <a:r>
              <a:rPr lang="en" sz="2300" i="1">
                <a:solidFill>
                  <a:schemeClr val="lt1"/>
                </a:solidFill>
              </a:rPr>
              <a:t>“</a:t>
            </a:r>
            <a:r>
              <a:rPr lang="en" sz="2300" i="1" u="sng">
                <a:solidFill>
                  <a:schemeClr val="lt1"/>
                </a:solidFill>
              </a:rPr>
              <a:t>fulfill my joy by being like-minded, having the same love, being of one accord, of one mind</a:t>
            </a:r>
            <a:r>
              <a:rPr lang="en" sz="2300" i="1">
                <a:solidFill>
                  <a:schemeClr val="lt1"/>
                </a:solidFill>
              </a:rPr>
              <a:t>.”</a:t>
            </a:r>
            <a:endParaRPr sz="2300" i="1">
              <a:solidFill>
                <a:schemeClr val="lt1"/>
              </a:solidFill>
            </a:endParaRPr>
          </a:p>
          <a:p>
            <a:pPr marL="457200" lvl="0" indent="-374650" algn="l" rtl="0">
              <a:lnSpc>
                <a:spcPct val="115000"/>
              </a:lnSpc>
              <a:spcBef>
                <a:spcPts val="0"/>
              </a:spcBef>
              <a:spcAft>
                <a:spcPts val="0"/>
              </a:spcAft>
              <a:buClr>
                <a:srgbClr val="FFFF00"/>
              </a:buClr>
              <a:buSzPts val="2300"/>
              <a:buChar char="●"/>
            </a:pPr>
            <a:r>
              <a:rPr lang="en" sz="2300" u="sng">
                <a:solidFill>
                  <a:srgbClr val="FFFF00"/>
                </a:solidFill>
              </a:rPr>
              <a:t>1 Pet.3:8</a:t>
            </a:r>
            <a:r>
              <a:rPr lang="en" sz="2300">
                <a:solidFill>
                  <a:schemeClr val="lt1"/>
                </a:solidFill>
              </a:rPr>
              <a:t> </a:t>
            </a:r>
            <a:r>
              <a:rPr lang="en" sz="2300" i="1">
                <a:solidFill>
                  <a:schemeClr val="lt1"/>
                </a:solidFill>
              </a:rPr>
              <a:t>“Finally, </a:t>
            </a:r>
            <a:r>
              <a:rPr lang="en" sz="2300" i="1" u="sng">
                <a:solidFill>
                  <a:schemeClr val="lt1"/>
                </a:solidFill>
              </a:rPr>
              <a:t>all of you be of one mind</a:t>
            </a:r>
            <a:r>
              <a:rPr lang="en" sz="2300" i="1">
                <a:solidFill>
                  <a:schemeClr val="lt1"/>
                </a:solidFill>
              </a:rPr>
              <a:t>, having compassion for one another; love as brothers, be tenderhearted, be courteous;”</a:t>
            </a:r>
            <a:endParaRPr sz="2300" i="1">
              <a:solidFill>
                <a:schemeClr val="lt1"/>
              </a:solidFill>
            </a:endParaRPr>
          </a:p>
          <a:p>
            <a:pPr marL="457200" lvl="0" indent="0" algn="l" rtl="0">
              <a:lnSpc>
                <a:spcPct val="115000"/>
              </a:lnSpc>
              <a:spcBef>
                <a:spcPts val="0"/>
              </a:spcBef>
              <a:spcAft>
                <a:spcPts val="0"/>
              </a:spcAft>
              <a:buNone/>
            </a:pPr>
            <a:endParaRPr sz="2000">
              <a:solidFill>
                <a:schemeClr val="lt1"/>
              </a:solidFill>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rgbClr val="434343"/>
        </a:solidFill>
        <a:effectLst/>
      </p:bgPr>
    </p:bg>
    <p:spTree>
      <p:nvGrpSpPr>
        <p:cNvPr id="1" name="Shape 117"/>
        <p:cNvGrpSpPr/>
        <p:nvPr/>
      </p:nvGrpSpPr>
      <p:grpSpPr>
        <a:xfrm>
          <a:off x="0" y="0"/>
          <a:ext cx="0" cy="0"/>
          <a:chOff x="0" y="0"/>
          <a:chExt cx="0" cy="0"/>
        </a:xfrm>
      </p:grpSpPr>
      <p:sp>
        <p:nvSpPr>
          <p:cNvPr id="118" name="Google Shape;118;p22"/>
          <p:cNvSpPr txBox="1">
            <a:spLocks noGrp="1"/>
          </p:cNvSpPr>
          <p:nvPr>
            <p:ph type="title"/>
          </p:nvPr>
        </p:nvSpPr>
        <p:spPr>
          <a:xfrm>
            <a:off x="-59550" y="0"/>
            <a:ext cx="9244800" cy="540300"/>
          </a:xfrm>
          <a:prstGeom prst="rect">
            <a:avLst/>
          </a:prstGeom>
        </p:spPr>
        <p:txBody>
          <a:bodyPr spcFirstLastPara="1" wrap="square" lIns="91425" tIns="91425" rIns="91425" bIns="91425" anchor="ctr" anchorCtr="0">
            <a:noAutofit/>
          </a:bodyPr>
          <a:lstStyle/>
          <a:p>
            <a:pPr marL="0" lvl="0" indent="0" algn="ctr" rtl="0">
              <a:lnSpc>
                <a:spcPct val="115000"/>
              </a:lnSpc>
              <a:spcBef>
                <a:spcPts val="0"/>
              </a:spcBef>
              <a:spcAft>
                <a:spcPts val="0"/>
              </a:spcAft>
              <a:buNone/>
            </a:pPr>
            <a:r>
              <a:rPr lang="en" sz="3800">
                <a:solidFill>
                  <a:srgbClr val="00FFFF"/>
                </a:solidFill>
              </a:rPr>
              <a:t>BEING OF “ONE MIND” - APPLICATION</a:t>
            </a:r>
            <a:endParaRPr>
              <a:solidFill>
                <a:srgbClr val="00FFFF"/>
              </a:solidFill>
            </a:endParaRPr>
          </a:p>
        </p:txBody>
      </p:sp>
      <p:sp>
        <p:nvSpPr>
          <p:cNvPr id="119" name="Google Shape;119;p22"/>
          <p:cNvSpPr txBox="1">
            <a:spLocks noGrp="1"/>
          </p:cNvSpPr>
          <p:nvPr>
            <p:ph type="body" idx="1"/>
          </p:nvPr>
        </p:nvSpPr>
        <p:spPr>
          <a:xfrm>
            <a:off x="-161075" y="416507"/>
            <a:ext cx="9502200" cy="4726918"/>
          </a:xfrm>
          <a:prstGeom prst="rect">
            <a:avLst/>
          </a:prstGeom>
        </p:spPr>
        <p:txBody>
          <a:bodyPr spcFirstLastPara="1" wrap="square" lIns="91425" tIns="91425" rIns="91425" bIns="91425" anchor="t" anchorCtr="0">
            <a:noAutofit/>
          </a:bodyPr>
          <a:lstStyle/>
          <a:p>
            <a:pPr marL="457200" lvl="0" indent="-368300" algn="l" rtl="0">
              <a:lnSpc>
                <a:spcPct val="115000"/>
              </a:lnSpc>
              <a:spcBef>
                <a:spcPts val="0"/>
              </a:spcBef>
              <a:spcAft>
                <a:spcPts val="0"/>
              </a:spcAft>
              <a:buClr>
                <a:srgbClr val="FFFF00"/>
              </a:buClr>
              <a:buSzPts val="2200"/>
              <a:buChar char="●"/>
            </a:pPr>
            <a:r>
              <a:rPr lang="en" sz="2200" dirty="0">
                <a:solidFill>
                  <a:srgbClr val="FFFF00"/>
                </a:solidFill>
              </a:rPr>
              <a:t>We are NOT called upon to be of “one mind” regarding hobby/entertainment preferences, politics, education level, favorite sports teams, favorite foods, fashion trends, etc.  In these matters we exercise uniqueness and liberty.</a:t>
            </a:r>
            <a:endParaRPr sz="2200" dirty="0">
              <a:solidFill>
                <a:srgbClr val="FFFF00"/>
              </a:solidFill>
            </a:endParaRPr>
          </a:p>
          <a:p>
            <a:pPr marL="457200" lvl="0" indent="-368300" algn="l" rtl="0">
              <a:lnSpc>
                <a:spcPct val="115000"/>
              </a:lnSpc>
              <a:spcBef>
                <a:spcPts val="0"/>
              </a:spcBef>
              <a:spcAft>
                <a:spcPts val="0"/>
              </a:spcAft>
              <a:buClr>
                <a:schemeClr val="lt1"/>
              </a:buClr>
              <a:buSzPts val="2200"/>
              <a:buChar char="●"/>
            </a:pPr>
            <a:r>
              <a:rPr lang="en" sz="2200" dirty="0">
                <a:solidFill>
                  <a:schemeClr val="lt1"/>
                </a:solidFill>
              </a:rPr>
              <a:t>Even on matters of opinion/liberty in spiritual matters, while it would be ideal if we always agreed, that will not always be the case, and this is also OK (see </a:t>
            </a:r>
            <a:r>
              <a:rPr lang="en" sz="2200" u="sng" dirty="0">
                <a:solidFill>
                  <a:srgbClr val="FFFF00"/>
                </a:solidFill>
              </a:rPr>
              <a:t>Romans 14</a:t>
            </a:r>
            <a:r>
              <a:rPr lang="en" sz="2200" dirty="0">
                <a:solidFill>
                  <a:schemeClr val="lt1"/>
                </a:solidFill>
              </a:rPr>
              <a:t>).</a:t>
            </a:r>
            <a:endParaRPr sz="2200" dirty="0">
              <a:solidFill>
                <a:schemeClr val="lt1"/>
              </a:solidFill>
            </a:endParaRPr>
          </a:p>
          <a:p>
            <a:pPr marL="457200" lvl="0" indent="-368300" algn="l" rtl="0">
              <a:lnSpc>
                <a:spcPct val="115000"/>
              </a:lnSpc>
              <a:spcBef>
                <a:spcPts val="0"/>
              </a:spcBef>
              <a:spcAft>
                <a:spcPts val="0"/>
              </a:spcAft>
              <a:buClr>
                <a:srgbClr val="00FFFF"/>
              </a:buClr>
              <a:buSzPts val="2200"/>
              <a:buChar char="●"/>
            </a:pPr>
            <a:r>
              <a:rPr lang="en" sz="2200" dirty="0">
                <a:solidFill>
                  <a:srgbClr val="00FFFF"/>
                </a:solidFill>
              </a:rPr>
              <a:t>But we SHOULD be of “one mind” regarding our devotion to Christ and His word and to each other.  We should share the same spiritual goals both for ourselves and for this congregation.</a:t>
            </a:r>
            <a:endParaRPr sz="2200" dirty="0">
              <a:solidFill>
                <a:srgbClr val="00FFFF"/>
              </a:solidFill>
            </a:endParaRPr>
          </a:p>
          <a:p>
            <a:pPr marL="457200" lvl="0" indent="-368300" algn="l" rtl="0">
              <a:lnSpc>
                <a:spcPct val="115000"/>
              </a:lnSpc>
              <a:spcBef>
                <a:spcPts val="0"/>
              </a:spcBef>
              <a:spcAft>
                <a:spcPts val="0"/>
              </a:spcAft>
              <a:buClr>
                <a:srgbClr val="FFFF00"/>
              </a:buClr>
              <a:buSzPts val="2200"/>
              <a:buChar char="●"/>
            </a:pPr>
            <a:r>
              <a:rPr lang="en" sz="2200" dirty="0">
                <a:solidFill>
                  <a:srgbClr val="FFFF00"/>
                </a:solidFill>
              </a:rPr>
              <a:t>Causing division among brethren is something God HATES!</a:t>
            </a:r>
            <a:r>
              <a:rPr lang="en" sz="2200" dirty="0">
                <a:solidFill>
                  <a:schemeClr val="lt1"/>
                </a:solidFill>
              </a:rPr>
              <a:t> </a:t>
            </a:r>
            <a:r>
              <a:rPr lang="en" sz="2200" u="sng" dirty="0">
                <a:solidFill>
                  <a:srgbClr val="FFFF00"/>
                </a:solidFill>
              </a:rPr>
              <a:t>Prov.6:19</a:t>
            </a:r>
            <a:endParaRPr sz="2200" dirty="0">
              <a:solidFill>
                <a:srgbClr val="FFFF00"/>
              </a:solidFill>
            </a:endParaRPr>
          </a:p>
          <a:p>
            <a:pPr marL="457200" lvl="0" indent="-368300" algn="l" rtl="0">
              <a:lnSpc>
                <a:spcPct val="115000"/>
              </a:lnSpc>
              <a:spcBef>
                <a:spcPts val="0"/>
              </a:spcBef>
              <a:spcAft>
                <a:spcPts val="0"/>
              </a:spcAft>
              <a:buClr>
                <a:schemeClr val="lt1"/>
              </a:buClr>
              <a:buSzPts val="2200"/>
              <a:buChar char="●"/>
            </a:pPr>
            <a:r>
              <a:rPr lang="en" sz="2200" dirty="0">
                <a:solidFill>
                  <a:schemeClr val="lt1"/>
                </a:solidFill>
              </a:rPr>
              <a:t>Do we at Chatham Heights share the same goals for this work?</a:t>
            </a:r>
            <a:endParaRPr sz="2200" dirty="0">
              <a:solidFill>
                <a:schemeClr val="lt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1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19">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19">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19">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19">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solidFill>
          <a:srgbClr val="274E13"/>
        </a:solidFill>
        <a:effectLst/>
      </p:bgPr>
    </p:bg>
    <p:spTree>
      <p:nvGrpSpPr>
        <p:cNvPr id="1" name="Shape 123"/>
        <p:cNvGrpSpPr/>
        <p:nvPr/>
      </p:nvGrpSpPr>
      <p:grpSpPr>
        <a:xfrm>
          <a:off x="0" y="0"/>
          <a:ext cx="0" cy="0"/>
          <a:chOff x="0" y="0"/>
          <a:chExt cx="0" cy="0"/>
        </a:xfrm>
      </p:grpSpPr>
      <p:sp>
        <p:nvSpPr>
          <p:cNvPr id="124" name="Google Shape;124;p23"/>
          <p:cNvSpPr txBox="1">
            <a:spLocks noGrp="1"/>
          </p:cNvSpPr>
          <p:nvPr>
            <p:ph type="title"/>
          </p:nvPr>
        </p:nvSpPr>
        <p:spPr>
          <a:xfrm>
            <a:off x="-92975" y="0"/>
            <a:ext cx="9318900" cy="540300"/>
          </a:xfrm>
          <a:prstGeom prst="rect">
            <a:avLst/>
          </a:prstGeom>
        </p:spPr>
        <p:txBody>
          <a:bodyPr spcFirstLastPara="1" wrap="square" lIns="91425" tIns="91425" rIns="91425" bIns="91425" anchor="ctr" anchorCtr="0">
            <a:noAutofit/>
          </a:bodyPr>
          <a:lstStyle/>
          <a:p>
            <a:pPr marL="0" lvl="0" indent="0" algn="ctr" rtl="0">
              <a:lnSpc>
                <a:spcPct val="115000"/>
              </a:lnSpc>
              <a:spcBef>
                <a:spcPts val="0"/>
              </a:spcBef>
              <a:spcAft>
                <a:spcPts val="0"/>
              </a:spcAft>
              <a:buNone/>
            </a:pPr>
            <a:r>
              <a:rPr lang="en" sz="3700">
                <a:solidFill>
                  <a:srgbClr val="00FFFF"/>
                </a:solidFill>
              </a:rPr>
              <a:t>TEACH AND ADMONISH ONE ANOTHER</a:t>
            </a:r>
            <a:endParaRPr sz="3500">
              <a:solidFill>
                <a:srgbClr val="00FFFF"/>
              </a:solidFill>
            </a:endParaRPr>
          </a:p>
        </p:txBody>
      </p:sp>
      <p:sp>
        <p:nvSpPr>
          <p:cNvPr id="125" name="Google Shape;125;p23"/>
          <p:cNvSpPr txBox="1">
            <a:spLocks noGrp="1"/>
          </p:cNvSpPr>
          <p:nvPr>
            <p:ph type="body" idx="1"/>
          </p:nvPr>
        </p:nvSpPr>
        <p:spPr>
          <a:xfrm>
            <a:off x="-174600" y="540200"/>
            <a:ext cx="9345900" cy="4603200"/>
          </a:xfrm>
          <a:prstGeom prst="rect">
            <a:avLst/>
          </a:prstGeom>
        </p:spPr>
        <p:txBody>
          <a:bodyPr spcFirstLastPara="1" wrap="square" lIns="91425" tIns="91425" rIns="91425" bIns="91425" anchor="t" anchorCtr="0">
            <a:noAutofit/>
          </a:bodyPr>
          <a:lstStyle/>
          <a:p>
            <a:pPr marL="457200" lvl="0" indent="-368300" algn="l" rtl="0">
              <a:lnSpc>
                <a:spcPct val="115000"/>
              </a:lnSpc>
              <a:spcBef>
                <a:spcPts val="0"/>
              </a:spcBef>
              <a:spcAft>
                <a:spcPts val="0"/>
              </a:spcAft>
              <a:buClr>
                <a:srgbClr val="FFFF00"/>
              </a:buClr>
              <a:buSzPts val="2200"/>
              <a:buChar char="●"/>
            </a:pPr>
            <a:r>
              <a:rPr lang="en" sz="2200" u="sng">
                <a:solidFill>
                  <a:srgbClr val="FFFF00"/>
                </a:solidFill>
              </a:rPr>
              <a:t>Rom.15:14</a:t>
            </a:r>
            <a:r>
              <a:rPr lang="en" sz="2200">
                <a:solidFill>
                  <a:schemeClr val="lt1"/>
                </a:solidFill>
              </a:rPr>
              <a:t> </a:t>
            </a:r>
            <a:r>
              <a:rPr lang="en" sz="2200" i="1">
                <a:solidFill>
                  <a:schemeClr val="lt1"/>
                </a:solidFill>
              </a:rPr>
              <a:t>“Now I myself am confident concerning you, my brethren, that you also are full of goodness, filled with all knowledge, </a:t>
            </a:r>
            <a:r>
              <a:rPr lang="en" sz="2200" i="1" u="sng">
                <a:solidFill>
                  <a:schemeClr val="lt1"/>
                </a:solidFill>
              </a:rPr>
              <a:t>able also to admonish one another.</a:t>
            </a:r>
            <a:r>
              <a:rPr lang="en" sz="2200" i="1">
                <a:solidFill>
                  <a:schemeClr val="lt1"/>
                </a:solidFill>
              </a:rPr>
              <a:t>”</a:t>
            </a:r>
            <a:endParaRPr sz="2200" i="1">
              <a:solidFill>
                <a:schemeClr val="lt1"/>
              </a:solidFill>
            </a:endParaRPr>
          </a:p>
          <a:p>
            <a:pPr marL="457200" lvl="0" indent="-368300" algn="l" rtl="0">
              <a:lnSpc>
                <a:spcPct val="115000"/>
              </a:lnSpc>
              <a:spcBef>
                <a:spcPts val="0"/>
              </a:spcBef>
              <a:spcAft>
                <a:spcPts val="0"/>
              </a:spcAft>
              <a:buClr>
                <a:srgbClr val="FFFF00"/>
              </a:buClr>
              <a:buSzPts val="2200"/>
              <a:buChar char="●"/>
            </a:pPr>
            <a:r>
              <a:rPr lang="en" sz="2200" u="sng">
                <a:solidFill>
                  <a:srgbClr val="FFFF00"/>
                </a:solidFill>
              </a:rPr>
              <a:t>Eph.5:19</a:t>
            </a:r>
            <a:r>
              <a:rPr lang="en" sz="2200">
                <a:solidFill>
                  <a:schemeClr val="lt1"/>
                </a:solidFill>
              </a:rPr>
              <a:t> </a:t>
            </a:r>
            <a:r>
              <a:rPr lang="en" sz="2200" i="1">
                <a:solidFill>
                  <a:schemeClr val="lt1"/>
                </a:solidFill>
              </a:rPr>
              <a:t>“</a:t>
            </a:r>
            <a:r>
              <a:rPr lang="en" sz="2200" i="1" u="sng">
                <a:solidFill>
                  <a:schemeClr val="lt1"/>
                </a:solidFill>
              </a:rPr>
              <a:t>speaking to one another in psalms and hymns and spiritual songs</a:t>
            </a:r>
            <a:r>
              <a:rPr lang="en" sz="2200" i="1">
                <a:solidFill>
                  <a:schemeClr val="lt1"/>
                </a:solidFill>
              </a:rPr>
              <a:t>, singing and making melody in your heart to the Lord,”</a:t>
            </a:r>
            <a:endParaRPr sz="2200" i="1">
              <a:solidFill>
                <a:schemeClr val="lt1"/>
              </a:solidFill>
            </a:endParaRPr>
          </a:p>
          <a:p>
            <a:pPr marL="457200" lvl="0" indent="-368300" algn="l" rtl="0">
              <a:lnSpc>
                <a:spcPct val="115000"/>
              </a:lnSpc>
              <a:spcBef>
                <a:spcPts val="0"/>
              </a:spcBef>
              <a:spcAft>
                <a:spcPts val="0"/>
              </a:spcAft>
              <a:buClr>
                <a:srgbClr val="FFFF00"/>
              </a:buClr>
              <a:buSzPts val="2200"/>
              <a:buChar char="●"/>
            </a:pPr>
            <a:r>
              <a:rPr lang="en" sz="2200" u="sng">
                <a:solidFill>
                  <a:srgbClr val="FFFF00"/>
                </a:solidFill>
              </a:rPr>
              <a:t>Gal.6:1</a:t>
            </a:r>
            <a:r>
              <a:rPr lang="en" sz="2200">
                <a:solidFill>
                  <a:schemeClr val="lt1"/>
                </a:solidFill>
              </a:rPr>
              <a:t> </a:t>
            </a:r>
            <a:r>
              <a:rPr lang="en" sz="2200" i="1">
                <a:solidFill>
                  <a:schemeClr val="lt1"/>
                </a:solidFill>
              </a:rPr>
              <a:t>“Brethren, if a man is overtaken in any trespass, </a:t>
            </a:r>
            <a:r>
              <a:rPr lang="en" sz="2200" i="1" u="sng">
                <a:solidFill>
                  <a:schemeClr val="lt1"/>
                </a:solidFill>
              </a:rPr>
              <a:t>you who are spiritual restore such a one in a spirit of gentleness</a:t>
            </a:r>
            <a:r>
              <a:rPr lang="en" sz="2200" i="1">
                <a:solidFill>
                  <a:schemeClr val="lt1"/>
                </a:solidFill>
              </a:rPr>
              <a:t>, considering yourself lest you also be tempted.”</a:t>
            </a:r>
            <a:endParaRPr sz="2200" i="1">
              <a:solidFill>
                <a:schemeClr val="lt1"/>
              </a:solidFill>
            </a:endParaRPr>
          </a:p>
          <a:p>
            <a:pPr marL="457200" lvl="0" indent="-368300" algn="l" rtl="0">
              <a:lnSpc>
                <a:spcPct val="115000"/>
              </a:lnSpc>
              <a:spcBef>
                <a:spcPts val="0"/>
              </a:spcBef>
              <a:spcAft>
                <a:spcPts val="0"/>
              </a:spcAft>
              <a:buClr>
                <a:srgbClr val="FFFF00"/>
              </a:buClr>
              <a:buSzPts val="2200"/>
              <a:buChar char="●"/>
            </a:pPr>
            <a:r>
              <a:rPr lang="en" sz="2200" u="sng">
                <a:solidFill>
                  <a:srgbClr val="FFFF00"/>
                </a:solidFill>
              </a:rPr>
              <a:t>Col.3:16</a:t>
            </a:r>
            <a:r>
              <a:rPr lang="en" sz="2200">
                <a:solidFill>
                  <a:schemeClr val="lt1"/>
                </a:solidFill>
              </a:rPr>
              <a:t> </a:t>
            </a:r>
            <a:r>
              <a:rPr lang="en" sz="2200" i="1">
                <a:solidFill>
                  <a:schemeClr val="lt1"/>
                </a:solidFill>
              </a:rPr>
              <a:t>“Let the word of Christ dwell in you richly in all wisdom, </a:t>
            </a:r>
            <a:r>
              <a:rPr lang="en" sz="2200" i="1" u="sng">
                <a:solidFill>
                  <a:schemeClr val="lt1"/>
                </a:solidFill>
              </a:rPr>
              <a:t>teaching and admonishing one another in psalms and hymns and spiritual songs</a:t>
            </a:r>
            <a:r>
              <a:rPr lang="en" sz="2200" i="1">
                <a:solidFill>
                  <a:schemeClr val="lt1"/>
                </a:solidFill>
              </a:rPr>
              <a:t>, singing with grace in your hearts to the Lord.”</a:t>
            </a:r>
            <a:endParaRPr sz="2200" i="1">
              <a:solidFill>
                <a:schemeClr val="lt1"/>
              </a:solidFill>
            </a:endParaRPr>
          </a:p>
          <a:p>
            <a:pPr marL="457200" lvl="0" indent="0" algn="l" rtl="0">
              <a:lnSpc>
                <a:spcPct val="115000"/>
              </a:lnSpc>
              <a:spcBef>
                <a:spcPts val="0"/>
              </a:spcBef>
              <a:spcAft>
                <a:spcPts val="0"/>
              </a:spcAft>
              <a:buNone/>
            </a:pPr>
            <a:endParaRPr sz="2000">
              <a:solidFill>
                <a:schemeClr val="lt1"/>
              </a:solidFill>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rgbClr val="274E13"/>
        </a:solidFill>
        <a:effectLst/>
      </p:bgPr>
    </p:bg>
    <p:spTree>
      <p:nvGrpSpPr>
        <p:cNvPr id="1" name="Shape 129"/>
        <p:cNvGrpSpPr/>
        <p:nvPr/>
      </p:nvGrpSpPr>
      <p:grpSpPr>
        <a:xfrm>
          <a:off x="0" y="0"/>
          <a:ext cx="0" cy="0"/>
          <a:chOff x="0" y="0"/>
          <a:chExt cx="0" cy="0"/>
        </a:xfrm>
      </p:grpSpPr>
      <p:sp>
        <p:nvSpPr>
          <p:cNvPr id="130" name="Google Shape;130;p24"/>
          <p:cNvSpPr txBox="1">
            <a:spLocks noGrp="1"/>
          </p:cNvSpPr>
          <p:nvPr>
            <p:ph type="title"/>
          </p:nvPr>
        </p:nvSpPr>
        <p:spPr>
          <a:xfrm>
            <a:off x="-92975" y="0"/>
            <a:ext cx="9345900" cy="540300"/>
          </a:xfrm>
          <a:prstGeom prst="rect">
            <a:avLst/>
          </a:prstGeom>
        </p:spPr>
        <p:txBody>
          <a:bodyPr spcFirstLastPara="1" wrap="square" lIns="91425" tIns="91425" rIns="91425" bIns="91425" anchor="ctr" anchorCtr="0">
            <a:noAutofit/>
          </a:bodyPr>
          <a:lstStyle/>
          <a:p>
            <a:pPr marL="0" lvl="0" indent="0" algn="ctr" rtl="0">
              <a:lnSpc>
                <a:spcPct val="115000"/>
              </a:lnSpc>
              <a:spcBef>
                <a:spcPts val="0"/>
              </a:spcBef>
              <a:spcAft>
                <a:spcPts val="0"/>
              </a:spcAft>
              <a:buNone/>
            </a:pPr>
            <a:r>
              <a:rPr lang="en" sz="3700">
                <a:solidFill>
                  <a:srgbClr val="00FFFF"/>
                </a:solidFill>
              </a:rPr>
              <a:t>TEACH AND ADMONISH - APPLICATION</a:t>
            </a:r>
            <a:endParaRPr sz="3500">
              <a:solidFill>
                <a:srgbClr val="00FFFF"/>
              </a:solidFill>
            </a:endParaRPr>
          </a:p>
        </p:txBody>
      </p:sp>
      <p:sp>
        <p:nvSpPr>
          <p:cNvPr id="131" name="Google Shape;131;p24"/>
          <p:cNvSpPr txBox="1">
            <a:spLocks noGrp="1"/>
          </p:cNvSpPr>
          <p:nvPr>
            <p:ph type="body" idx="1"/>
          </p:nvPr>
        </p:nvSpPr>
        <p:spPr>
          <a:xfrm>
            <a:off x="-161075" y="365450"/>
            <a:ext cx="9305100" cy="4777800"/>
          </a:xfrm>
          <a:prstGeom prst="rect">
            <a:avLst/>
          </a:prstGeom>
        </p:spPr>
        <p:txBody>
          <a:bodyPr spcFirstLastPara="1" wrap="square" lIns="91425" tIns="91425" rIns="91425" bIns="91425" anchor="t" anchorCtr="0">
            <a:noAutofit/>
          </a:bodyPr>
          <a:lstStyle/>
          <a:p>
            <a:pPr marL="457200" lvl="0" indent="-368300" algn="l" rtl="0">
              <a:lnSpc>
                <a:spcPct val="115000"/>
              </a:lnSpc>
              <a:spcBef>
                <a:spcPts val="0"/>
              </a:spcBef>
              <a:spcAft>
                <a:spcPts val="0"/>
              </a:spcAft>
              <a:buClr>
                <a:srgbClr val="FFFF00"/>
              </a:buClr>
              <a:buSzPts val="2200"/>
              <a:buChar char="●"/>
            </a:pPr>
            <a:r>
              <a:rPr lang="en" sz="2200" dirty="0">
                <a:solidFill>
                  <a:srgbClr val="FFFF00"/>
                </a:solidFill>
              </a:rPr>
              <a:t>“Teach” - Greek “didasko” - impart instruction, explain, instill doctrine.</a:t>
            </a:r>
            <a:endParaRPr sz="2200" dirty="0">
              <a:solidFill>
                <a:srgbClr val="FFFF00"/>
              </a:solidFill>
            </a:endParaRPr>
          </a:p>
          <a:p>
            <a:pPr marL="457200" lvl="0" indent="-368300" algn="l" rtl="0">
              <a:lnSpc>
                <a:spcPct val="115000"/>
              </a:lnSpc>
              <a:spcBef>
                <a:spcPts val="0"/>
              </a:spcBef>
              <a:spcAft>
                <a:spcPts val="0"/>
              </a:spcAft>
              <a:buClr>
                <a:schemeClr val="lt1"/>
              </a:buClr>
              <a:buSzPts val="2200"/>
              <a:buChar char="●"/>
            </a:pPr>
            <a:r>
              <a:rPr lang="en" sz="2200" dirty="0">
                <a:solidFill>
                  <a:schemeClr val="lt1"/>
                </a:solidFill>
              </a:rPr>
              <a:t>“Admonish” - Greek “noutheteo” - to properly place in the mind, to reason by means of warning, correcting.</a:t>
            </a:r>
            <a:endParaRPr sz="2200" dirty="0">
              <a:solidFill>
                <a:schemeClr val="lt1"/>
              </a:solidFill>
            </a:endParaRPr>
          </a:p>
          <a:p>
            <a:pPr marL="457200" lvl="0" indent="-368300" algn="l" rtl="0">
              <a:lnSpc>
                <a:spcPct val="115000"/>
              </a:lnSpc>
              <a:spcBef>
                <a:spcPts val="0"/>
              </a:spcBef>
              <a:spcAft>
                <a:spcPts val="0"/>
              </a:spcAft>
              <a:buClr>
                <a:srgbClr val="00FFFF"/>
              </a:buClr>
              <a:buSzPts val="2200"/>
              <a:buChar char="●"/>
            </a:pPr>
            <a:r>
              <a:rPr lang="en" sz="2200" dirty="0">
                <a:solidFill>
                  <a:srgbClr val="00FFFF"/>
                </a:solidFill>
              </a:rPr>
              <a:t>Am I willing to </a:t>
            </a:r>
            <a:r>
              <a:rPr lang="en" sz="2200" i="1" dirty="0">
                <a:solidFill>
                  <a:schemeClr val="lt1"/>
                </a:solidFill>
              </a:rPr>
              <a:t>“teach and admonish”</a:t>
            </a:r>
            <a:r>
              <a:rPr lang="en" sz="2200" dirty="0">
                <a:solidFill>
                  <a:srgbClr val="00FFFF"/>
                </a:solidFill>
              </a:rPr>
              <a:t> my brethren, or do I shy away from this because it makes me uncomfortable?</a:t>
            </a:r>
            <a:endParaRPr sz="2200" dirty="0">
              <a:solidFill>
                <a:srgbClr val="00FFFF"/>
              </a:solidFill>
            </a:endParaRPr>
          </a:p>
          <a:p>
            <a:pPr marL="457200" lvl="0" indent="-368300" algn="l" rtl="0">
              <a:lnSpc>
                <a:spcPct val="115000"/>
              </a:lnSpc>
              <a:spcBef>
                <a:spcPts val="0"/>
              </a:spcBef>
              <a:spcAft>
                <a:spcPts val="0"/>
              </a:spcAft>
              <a:buClr>
                <a:srgbClr val="FFFF00"/>
              </a:buClr>
              <a:buSzPts val="2200"/>
              <a:buChar char="●"/>
            </a:pPr>
            <a:r>
              <a:rPr lang="en" sz="2200" dirty="0">
                <a:solidFill>
                  <a:srgbClr val="FFFF00"/>
                </a:solidFill>
              </a:rPr>
              <a:t>Am I willing to ACCEPT</a:t>
            </a:r>
            <a:r>
              <a:rPr lang="en" sz="2200" dirty="0">
                <a:solidFill>
                  <a:schemeClr val="lt1"/>
                </a:solidFill>
              </a:rPr>
              <a:t> </a:t>
            </a:r>
            <a:r>
              <a:rPr lang="en" sz="2200" i="1" dirty="0">
                <a:solidFill>
                  <a:schemeClr val="lt1"/>
                </a:solidFill>
              </a:rPr>
              <a:t>“teaching and admonishing”</a:t>
            </a:r>
            <a:r>
              <a:rPr lang="en" sz="2200" dirty="0">
                <a:solidFill>
                  <a:schemeClr val="lt1"/>
                </a:solidFill>
              </a:rPr>
              <a:t> </a:t>
            </a:r>
            <a:r>
              <a:rPr lang="en" sz="2200" dirty="0">
                <a:solidFill>
                  <a:srgbClr val="FFFF00"/>
                </a:solidFill>
              </a:rPr>
              <a:t>from my brethren, realizing they only do this because they care about me?</a:t>
            </a:r>
            <a:endParaRPr sz="2200" dirty="0">
              <a:solidFill>
                <a:srgbClr val="FFFF00"/>
              </a:solidFill>
            </a:endParaRPr>
          </a:p>
          <a:p>
            <a:pPr marL="457200" lvl="0" indent="-368300" algn="l" rtl="0">
              <a:lnSpc>
                <a:spcPct val="115000"/>
              </a:lnSpc>
              <a:spcBef>
                <a:spcPts val="0"/>
              </a:spcBef>
              <a:spcAft>
                <a:spcPts val="0"/>
              </a:spcAft>
              <a:buClr>
                <a:schemeClr val="lt1"/>
              </a:buClr>
              <a:buSzPts val="2200"/>
              <a:buChar char="●"/>
            </a:pPr>
            <a:r>
              <a:rPr lang="en" sz="2200" dirty="0">
                <a:solidFill>
                  <a:schemeClr val="lt1"/>
                </a:solidFill>
              </a:rPr>
              <a:t>If I am to be teaching and admonishing my brethren by means of singing psalms, hymns and spiritual songs, can I fulfill that command if I am not singing?</a:t>
            </a:r>
            <a:endParaRPr sz="2200" dirty="0">
              <a:solidFill>
                <a:schemeClr val="lt1"/>
              </a:solidFill>
            </a:endParaRPr>
          </a:p>
          <a:p>
            <a:pPr marL="457200" lvl="0" indent="-368300" algn="l" rtl="0">
              <a:lnSpc>
                <a:spcPct val="115000"/>
              </a:lnSpc>
              <a:spcBef>
                <a:spcPts val="0"/>
              </a:spcBef>
              <a:spcAft>
                <a:spcPts val="0"/>
              </a:spcAft>
              <a:buClr>
                <a:srgbClr val="00FFFF"/>
              </a:buClr>
              <a:buSzPts val="2200"/>
              <a:buChar char="●"/>
            </a:pPr>
            <a:r>
              <a:rPr lang="en" sz="2200" dirty="0">
                <a:solidFill>
                  <a:srgbClr val="00FFFF"/>
                </a:solidFill>
              </a:rPr>
              <a:t>Does the word of Christ</a:t>
            </a:r>
            <a:r>
              <a:rPr lang="en" sz="2200" dirty="0">
                <a:solidFill>
                  <a:schemeClr val="lt1"/>
                </a:solidFill>
              </a:rPr>
              <a:t> </a:t>
            </a:r>
            <a:r>
              <a:rPr lang="en" sz="2200" i="1" dirty="0">
                <a:solidFill>
                  <a:schemeClr val="lt1"/>
                </a:solidFill>
              </a:rPr>
              <a:t>“richly dwell”</a:t>
            </a:r>
            <a:r>
              <a:rPr lang="en" sz="2200" dirty="0">
                <a:solidFill>
                  <a:schemeClr val="lt1"/>
                </a:solidFill>
              </a:rPr>
              <a:t> </a:t>
            </a:r>
            <a:r>
              <a:rPr lang="en" sz="2200" dirty="0">
                <a:solidFill>
                  <a:srgbClr val="00FFFF"/>
                </a:solidFill>
              </a:rPr>
              <a:t>within me?  If not, then how can I truly fulfill this command? </a:t>
            </a:r>
            <a:endParaRPr sz="2200" dirty="0">
              <a:solidFill>
                <a:srgbClr val="00FFFF"/>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3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3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31">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31">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31">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31">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solidFill>
          <a:srgbClr val="783F04"/>
        </a:solidFill>
        <a:effectLst/>
      </p:bgPr>
    </p:bg>
    <p:spTree>
      <p:nvGrpSpPr>
        <p:cNvPr id="1" name="Shape 135"/>
        <p:cNvGrpSpPr/>
        <p:nvPr/>
      </p:nvGrpSpPr>
      <p:grpSpPr>
        <a:xfrm>
          <a:off x="0" y="0"/>
          <a:ext cx="0" cy="0"/>
          <a:chOff x="0" y="0"/>
          <a:chExt cx="0" cy="0"/>
        </a:xfrm>
      </p:grpSpPr>
      <p:sp>
        <p:nvSpPr>
          <p:cNvPr id="136" name="Google Shape;136;p25"/>
          <p:cNvSpPr txBox="1">
            <a:spLocks noGrp="1"/>
          </p:cNvSpPr>
          <p:nvPr>
            <p:ph type="title"/>
          </p:nvPr>
        </p:nvSpPr>
        <p:spPr>
          <a:xfrm>
            <a:off x="-188150" y="0"/>
            <a:ext cx="9481800" cy="404700"/>
          </a:xfrm>
          <a:prstGeom prst="rect">
            <a:avLst/>
          </a:prstGeom>
        </p:spPr>
        <p:txBody>
          <a:bodyPr spcFirstLastPara="1" wrap="square" lIns="91425" tIns="91425" rIns="91425" bIns="91425" anchor="ctr" anchorCtr="0">
            <a:noAutofit/>
          </a:bodyPr>
          <a:lstStyle/>
          <a:p>
            <a:pPr marL="0" lvl="0" indent="0" algn="ctr" rtl="0">
              <a:lnSpc>
                <a:spcPct val="115000"/>
              </a:lnSpc>
              <a:spcBef>
                <a:spcPts val="0"/>
              </a:spcBef>
              <a:spcAft>
                <a:spcPts val="0"/>
              </a:spcAft>
              <a:buNone/>
            </a:pPr>
            <a:r>
              <a:rPr lang="en" sz="3200">
                <a:solidFill>
                  <a:srgbClr val="00FFFF"/>
                </a:solidFill>
              </a:rPr>
              <a:t>EXHORT, EDIFY, ENCOURAGE ONE ANOTHER</a:t>
            </a:r>
            <a:endParaRPr sz="3000">
              <a:solidFill>
                <a:srgbClr val="00FFFF"/>
              </a:solidFill>
            </a:endParaRPr>
          </a:p>
        </p:txBody>
      </p:sp>
      <p:sp>
        <p:nvSpPr>
          <p:cNvPr id="137" name="Google Shape;137;p25"/>
          <p:cNvSpPr txBox="1">
            <a:spLocks noGrp="1"/>
          </p:cNvSpPr>
          <p:nvPr>
            <p:ph type="body" idx="1"/>
          </p:nvPr>
        </p:nvSpPr>
        <p:spPr>
          <a:xfrm>
            <a:off x="-154300" y="234584"/>
            <a:ext cx="9414000" cy="4908891"/>
          </a:xfrm>
          <a:prstGeom prst="rect">
            <a:avLst/>
          </a:prstGeom>
        </p:spPr>
        <p:txBody>
          <a:bodyPr spcFirstLastPara="1" wrap="square" lIns="91425" tIns="91425" rIns="91425" bIns="91425" anchor="t" anchorCtr="0">
            <a:noAutofit/>
          </a:bodyPr>
          <a:lstStyle/>
          <a:p>
            <a:pPr marL="457200" lvl="0" indent="-374650" algn="l" rtl="0">
              <a:lnSpc>
                <a:spcPct val="115000"/>
              </a:lnSpc>
              <a:spcBef>
                <a:spcPts val="0"/>
              </a:spcBef>
              <a:spcAft>
                <a:spcPts val="0"/>
              </a:spcAft>
              <a:buClr>
                <a:srgbClr val="FFFF00"/>
              </a:buClr>
              <a:buSzPts val="2300"/>
              <a:buChar char="●"/>
            </a:pPr>
            <a:r>
              <a:rPr lang="en" sz="2300" u="sng" dirty="0">
                <a:solidFill>
                  <a:srgbClr val="FFFF00"/>
                </a:solidFill>
              </a:rPr>
              <a:t>Rom.14:19</a:t>
            </a:r>
            <a:r>
              <a:rPr lang="en" sz="2300" dirty="0">
                <a:solidFill>
                  <a:schemeClr val="lt1"/>
                </a:solidFill>
              </a:rPr>
              <a:t> </a:t>
            </a:r>
            <a:r>
              <a:rPr lang="en" sz="2300" i="1" dirty="0">
                <a:solidFill>
                  <a:schemeClr val="lt1"/>
                </a:solidFill>
              </a:rPr>
              <a:t>“Therefore let us </a:t>
            </a:r>
            <a:r>
              <a:rPr lang="en" sz="2300" i="1" u="sng" dirty="0">
                <a:solidFill>
                  <a:schemeClr val="lt1"/>
                </a:solidFill>
              </a:rPr>
              <a:t>pursue the things which make for peace and the things by which one may edify another</a:t>
            </a:r>
            <a:r>
              <a:rPr lang="en" sz="2300" i="1" dirty="0">
                <a:solidFill>
                  <a:schemeClr val="lt1"/>
                </a:solidFill>
              </a:rPr>
              <a:t>.”</a:t>
            </a:r>
            <a:endParaRPr sz="2300" i="1" dirty="0">
              <a:solidFill>
                <a:schemeClr val="lt1"/>
              </a:solidFill>
            </a:endParaRPr>
          </a:p>
          <a:p>
            <a:pPr marL="457200" lvl="0" indent="-374650" algn="l" rtl="0">
              <a:lnSpc>
                <a:spcPct val="115000"/>
              </a:lnSpc>
              <a:spcBef>
                <a:spcPts val="0"/>
              </a:spcBef>
              <a:spcAft>
                <a:spcPts val="0"/>
              </a:spcAft>
              <a:buClr>
                <a:srgbClr val="FFFF00"/>
              </a:buClr>
              <a:buSzPts val="2300"/>
              <a:buChar char="●"/>
            </a:pPr>
            <a:r>
              <a:rPr lang="en" sz="2300" u="sng" dirty="0">
                <a:solidFill>
                  <a:srgbClr val="FFFF00"/>
                </a:solidFill>
              </a:rPr>
              <a:t>1 Cor.11:33</a:t>
            </a:r>
            <a:r>
              <a:rPr lang="en" sz="2300" dirty="0">
                <a:solidFill>
                  <a:schemeClr val="lt1"/>
                </a:solidFill>
              </a:rPr>
              <a:t> </a:t>
            </a:r>
            <a:r>
              <a:rPr lang="en" sz="2300" i="1" dirty="0">
                <a:solidFill>
                  <a:schemeClr val="lt1"/>
                </a:solidFill>
              </a:rPr>
              <a:t>“Therefore, my brethren, </a:t>
            </a:r>
            <a:r>
              <a:rPr lang="en" sz="2300" i="1" u="sng" dirty="0">
                <a:solidFill>
                  <a:schemeClr val="lt1"/>
                </a:solidFill>
              </a:rPr>
              <a:t>when you come together</a:t>
            </a:r>
            <a:r>
              <a:rPr lang="en" sz="2300" i="1" dirty="0">
                <a:solidFill>
                  <a:schemeClr val="lt1"/>
                </a:solidFill>
              </a:rPr>
              <a:t> to eat, </a:t>
            </a:r>
            <a:r>
              <a:rPr lang="en" sz="2300" i="1" u="sng" dirty="0">
                <a:solidFill>
                  <a:schemeClr val="lt1"/>
                </a:solidFill>
              </a:rPr>
              <a:t>wait for one another</a:t>
            </a:r>
            <a:r>
              <a:rPr lang="en" sz="2300" i="1" dirty="0">
                <a:solidFill>
                  <a:schemeClr val="lt1"/>
                </a:solidFill>
              </a:rPr>
              <a:t>.”</a:t>
            </a:r>
            <a:r>
              <a:rPr lang="en" sz="2300" dirty="0">
                <a:solidFill>
                  <a:schemeClr val="lt1"/>
                </a:solidFill>
              </a:rPr>
              <a:t> </a:t>
            </a:r>
            <a:r>
              <a:rPr lang="en" sz="2300" dirty="0">
                <a:solidFill>
                  <a:srgbClr val="00FFFF"/>
                </a:solidFill>
              </a:rPr>
              <a:t>(Taking communion together.)</a:t>
            </a:r>
            <a:endParaRPr sz="2300" dirty="0">
              <a:solidFill>
                <a:srgbClr val="00FFFF"/>
              </a:solidFill>
            </a:endParaRPr>
          </a:p>
          <a:p>
            <a:pPr marL="457200" lvl="0" indent="-374650" algn="l" rtl="0">
              <a:lnSpc>
                <a:spcPct val="115000"/>
              </a:lnSpc>
              <a:spcBef>
                <a:spcPts val="0"/>
              </a:spcBef>
              <a:spcAft>
                <a:spcPts val="0"/>
              </a:spcAft>
              <a:buClr>
                <a:srgbClr val="FFFF00"/>
              </a:buClr>
              <a:buSzPts val="2300"/>
              <a:buChar char="●"/>
            </a:pPr>
            <a:r>
              <a:rPr lang="en" sz="2300" u="sng" dirty="0">
                <a:solidFill>
                  <a:srgbClr val="FFFF00"/>
                </a:solidFill>
              </a:rPr>
              <a:t>1 Cor.14:31</a:t>
            </a:r>
            <a:r>
              <a:rPr lang="en" sz="2300" dirty="0">
                <a:solidFill>
                  <a:schemeClr val="lt1"/>
                </a:solidFill>
              </a:rPr>
              <a:t> </a:t>
            </a:r>
            <a:r>
              <a:rPr lang="en" sz="2300" i="1" dirty="0">
                <a:solidFill>
                  <a:schemeClr val="lt1"/>
                </a:solidFill>
              </a:rPr>
              <a:t>“For you can all prophesy one by one, </a:t>
            </a:r>
            <a:r>
              <a:rPr lang="en" sz="2300" i="1" u="sng" dirty="0">
                <a:solidFill>
                  <a:schemeClr val="lt1"/>
                </a:solidFill>
              </a:rPr>
              <a:t>that all may learn and all may be encouraged</a:t>
            </a:r>
            <a:r>
              <a:rPr lang="en" sz="2300" i="1" dirty="0">
                <a:solidFill>
                  <a:schemeClr val="lt1"/>
                </a:solidFill>
              </a:rPr>
              <a:t>.”</a:t>
            </a:r>
            <a:endParaRPr sz="2300" i="1" dirty="0">
              <a:solidFill>
                <a:schemeClr val="lt1"/>
              </a:solidFill>
            </a:endParaRPr>
          </a:p>
          <a:p>
            <a:pPr marL="457200" lvl="0" indent="-374650" algn="l" rtl="0">
              <a:lnSpc>
                <a:spcPct val="115000"/>
              </a:lnSpc>
              <a:spcBef>
                <a:spcPts val="0"/>
              </a:spcBef>
              <a:spcAft>
                <a:spcPts val="0"/>
              </a:spcAft>
              <a:buClr>
                <a:srgbClr val="FFFF00"/>
              </a:buClr>
              <a:buSzPts val="2300"/>
              <a:buChar char="●"/>
            </a:pPr>
            <a:r>
              <a:rPr lang="en" sz="2300" u="sng" dirty="0">
                <a:solidFill>
                  <a:srgbClr val="FFFF00"/>
                </a:solidFill>
              </a:rPr>
              <a:t>Heb.3:13</a:t>
            </a:r>
            <a:r>
              <a:rPr lang="en" sz="2300" dirty="0">
                <a:solidFill>
                  <a:schemeClr val="lt1"/>
                </a:solidFill>
              </a:rPr>
              <a:t> </a:t>
            </a:r>
            <a:r>
              <a:rPr lang="en" sz="2300" i="1" dirty="0">
                <a:solidFill>
                  <a:schemeClr val="lt1"/>
                </a:solidFill>
              </a:rPr>
              <a:t>“but </a:t>
            </a:r>
            <a:r>
              <a:rPr lang="en" sz="2300" i="1" u="sng" dirty="0">
                <a:solidFill>
                  <a:schemeClr val="lt1"/>
                </a:solidFill>
              </a:rPr>
              <a:t>exhort one another daily, while it is called “Today,”</a:t>
            </a:r>
            <a:r>
              <a:rPr lang="en" sz="2300" i="1" dirty="0">
                <a:solidFill>
                  <a:schemeClr val="lt1"/>
                </a:solidFill>
              </a:rPr>
              <a:t> lest any of you be hardened through the deceitfulness of sin.”</a:t>
            </a:r>
            <a:endParaRPr sz="2300" i="1" dirty="0">
              <a:solidFill>
                <a:schemeClr val="lt1"/>
              </a:solidFill>
            </a:endParaRPr>
          </a:p>
          <a:p>
            <a:pPr marL="457200" lvl="0" indent="-374650" algn="l" rtl="0">
              <a:lnSpc>
                <a:spcPct val="115000"/>
              </a:lnSpc>
              <a:spcBef>
                <a:spcPts val="0"/>
              </a:spcBef>
              <a:spcAft>
                <a:spcPts val="0"/>
              </a:spcAft>
              <a:buClr>
                <a:srgbClr val="FFFF00"/>
              </a:buClr>
              <a:buSzPts val="2300"/>
              <a:buChar char="●"/>
            </a:pPr>
            <a:r>
              <a:rPr lang="en" sz="2300" u="sng" dirty="0">
                <a:solidFill>
                  <a:srgbClr val="FFFF00"/>
                </a:solidFill>
              </a:rPr>
              <a:t>Heb.10:24-25</a:t>
            </a:r>
            <a:r>
              <a:rPr lang="en" sz="2300" dirty="0">
                <a:solidFill>
                  <a:schemeClr val="lt1"/>
                </a:solidFill>
              </a:rPr>
              <a:t> </a:t>
            </a:r>
            <a:r>
              <a:rPr lang="en" sz="2300" i="1" dirty="0">
                <a:solidFill>
                  <a:schemeClr val="lt1"/>
                </a:solidFill>
              </a:rPr>
              <a:t>“And let us </a:t>
            </a:r>
            <a:r>
              <a:rPr lang="en" sz="2300" i="1" u="sng" dirty="0">
                <a:solidFill>
                  <a:schemeClr val="lt1"/>
                </a:solidFill>
              </a:rPr>
              <a:t>consider one another in order to stir up love and good works</a:t>
            </a:r>
            <a:r>
              <a:rPr lang="en" sz="2300" i="1" dirty="0">
                <a:solidFill>
                  <a:schemeClr val="lt1"/>
                </a:solidFill>
              </a:rPr>
              <a:t>, not forsaking the assembling of ourselves together, as is the manner of some, but </a:t>
            </a:r>
            <a:r>
              <a:rPr lang="en" sz="2300" i="1" u="sng" dirty="0">
                <a:solidFill>
                  <a:schemeClr val="lt1"/>
                </a:solidFill>
              </a:rPr>
              <a:t>exhorting one another, and so much the more as you see the Day approaching.</a:t>
            </a:r>
            <a:r>
              <a:rPr lang="en" sz="2300" i="1" dirty="0">
                <a:solidFill>
                  <a:schemeClr val="lt1"/>
                </a:solidFill>
              </a:rPr>
              <a:t>”</a:t>
            </a:r>
            <a:endParaRPr sz="2300" i="1" dirty="0">
              <a:solidFill>
                <a:schemeClr val="lt1"/>
              </a:solidFill>
            </a:endParaRPr>
          </a:p>
          <a:p>
            <a:pPr marL="457200" lvl="0" indent="0" algn="l" rtl="0">
              <a:lnSpc>
                <a:spcPct val="115000"/>
              </a:lnSpc>
              <a:spcBef>
                <a:spcPts val="0"/>
              </a:spcBef>
              <a:spcAft>
                <a:spcPts val="0"/>
              </a:spcAft>
              <a:buNone/>
            </a:pPr>
            <a:endParaRPr sz="2000" dirty="0">
              <a:solidFill>
                <a:schemeClr val="lt1"/>
              </a:solidFill>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rgbClr val="783F04"/>
        </a:solidFill>
        <a:effectLst/>
      </p:bgPr>
    </p:bg>
    <p:spTree>
      <p:nvGrpSpPr>
        <p:cNvPr id="1" name="Shape 141"/>
        <p:cNvGrpSpPr/>
        <p:nvPr/>
      </p:nvGrpSpPr>
      <p:grpSpPr>
        <a:xfrm>
          <a:off x="0" y="0"/>
          <a:ext cx="0" cy="0"/>
          <a:chOff x="0" y="0"/>
          <a:chExt cx="0" cy="0"/>
        </a:xfrm>
      </p:grpSpPr>
      <p:sp>
        <p:nvSpPr>
          <p:cNvPr id="142" name="Google Shape;142;p26"/>
          <p:cNvSpPr txBox="1">
            <a:spLocks noGrp="1"/>
          </p:cNvSpPr>
          <p:nvPr>
            <p:ph type="title"/>
          </p:nvPr>
        </p:nvSpPr>
        <p:spPr>
          <a:xfrm>
            <a:off x="-154300" y="74000"/>
            <a:ext cx="9422773" cy="466200"/>
          </a:xfrm>
          <a:prstGeom prst="rect">
            <a:avLst/>
          </a:prstGeom>
        </p:spPr>
        <p:txBody>
          <a:bodyPr spcFirstLastPara="1" wrap="square" lIns="91425" tIns="91425" rIns="91425" bIns="91425" anchor="ctr" anchorCtr="0">
            <a:noAutofit/>
          </a:bodyPr>
          <a:lstStyle/>
          <a:p>
            <a:pPr marL="0" lvl="0" indent="0" algn="ctr" rtl="0">
              <a:lnSpc>
                <a:spcPct val="115000"/>
              </a:lnSpc>
              <a:spcBef>
                <a:spcPts val="0"/>
              </a:spcBef>
              <a:spcAft>
                <a:spcPts val="0"/>
              </a:spcAft>
              <a:buNone/>
            </a:pPr>
            <a:r>
              <a:rPr lang="en" sz="3300" dirty="0">
                <a:solidFill>
                  <a:srgbClr val="00FFFF"/>
                </a:solidFill>
              </a:rPr>
              <a:t>EXHORT/EDIFY/ENCOURAGE - APPLICATION</a:t>
            </a:r>
            <a:endParaRPr sz="3100" dirty="0">
              <a:solidFill>
                <a:srgbClr val="00FFFF"/>
              </a:solidFill>
            </a:endParaRPr>
          </a:p>
        </p:txBody>
      </p:sp>
      <p:sp>
        <p:nvSpPr>
          <p:cNvPr id="143" name="Google Shape;143;p26"/>
          <p:cNvSpPr txBox="1">
            <a:spLocks noGrp="1"/>
          </p:cNvSpPr>
          <p:nvPr>
            <p:ph type="body" idx="1"/>
          </p:nvPr>
        </p:nvSpPr>
        <p:spPr>
          <a:xfrm>
            <a:off x="-154300" y="540200"/>
            <a:ext cx="9386700" cy="4603200"/>
          </a:xfrm>
          <a:prstGeom prst="rect">
            <a:avLst/>
          </a:prstGeom>
        </p:spPr>
        <p:txBody>
          <a:bodyPr spcFirstLastPara="1" wrap="square" lIns="91425" tIns="91425" rIns="91425" bIns="91425" anchor="t" anchorCtr="0">
            <a:noAutofit/>
          </a:bodyPr>
          <a:lstStyle/>
          <a:p>
            <a:pPr marL="457200" lvl="0" indent="-361950" algn="l" rtl="0">
              <a:lnSpc>
                <a:spcPct val="115000"/>
              </a:lnSpc>
              <a:spcBef>
                <a:spcPts val="0"/>
              </a:spcBef>
              <a:spcAft>
                <a:spcPts val="0"/>
              </a:spcAft>
              <a:buClr>
                <a:srgbClr val="FFFF00"/>
              </a:buClr>
              <a:buSzPts val="2100"/>
              <a:buChar char="●"/>
            </a:pPr>
            <a:r>
              <a:rPr lang="en" sz="2100">
                <a:solidFill>
                  <a:schemeClr val="lt1"/>
                </a:solidFill>
              </a:rPr>
              <a:t>“Exhort”</a:t>
            </a:r>
            <a:r>
              <a:rPr lang="en" sz="2100">
                <a:solidFill>
                  <a:srgbClr val="FFFF00"/>
                </a:solidFill>
              </a:rPr>
              <a:t> - Greek “parakaleo” - to summon or call to one’s side, to beg or beseech, to encourage and strengthen.</a:t>
            </a:r>
            <a:endParaRPr sz="2100">
              <a:solidFill>
                <a:srgbClr val="FFFF00"/>
              </a:solidFill>
            </a:endParaRPr>
          </a:p>
          <a:p>
            <a:pPr marL="457200" lvl="0" indent="-361950" algn="l" rtl="0">
              <a:lnSpc>
                <a:spcPct val="115000"/>
              </a:lnSpc>
              <a:spcBef>
                <a:spcPts val="0"/>
              </a:spcBef>
              <a:spcAft>
                <a:spcPts val="0"/>
              </a:spcAft>
              <a:buClr>
                <a:schemeClr val="lt1"/>
              </a:buClr>
              <a:buSzPts val="2100"/>
              <a:buChar char="●"/>
            </a:pPr>
            <a:r>
              <a:rPr lang="en" sz="2100">
                <a:solidFill>
                  <a:schemeClr val="lt1"/>
                </a:solidFill>
              </a:rPr>
              <a:t>“Edify” - Greek “oikodome” - to build up (as in a home), to fortify, to promote spiritual advancement.</a:t>
            </a:r>
            <a:endParaRPr sz="2100">
              <a:solidFill>
                <a:schemeClr val="lt1"/>
              </a:solidFill>
            </a:endParaRPr>
          </a:p>
          <a:p>
            <a:pPr marL="457200" lvl="0" indent="-361950" algn="l" rtl="0">
              <a:lnSpc>
                <a:spcPct val="115000"/>
              </a:lnSpc>
              <a:spcBef>
                <a:spcPts val="0"/>
              </a:spcBef>
              <a:spcAft>
                <a:spcPts val="0"/>
              </a:spcAft>
              <a:buClr>
                <a:srgbClr val="00FFFF"/>
              </a:buClr>
              <a:buSzPts val="2100"/>
              <a:buChar char="●"/>
            </a:pPr>
            <a:r>
              <a:rPr lang="en" sz="2100">
                <a:solidFill>
                  <a:schemeClr val="lt1"/>
                </a:solidFill>
              </a:rPr>
              <a:t>“Encourage”</a:t>
            </a:r>
            <a:r>
              <a:rPr lang="en" sz="2100">
                <a:solidFill>
                  <a:srgbClr val="00FFFF"/>
                </a:solidFill>
              </a:rPr>
              <a:t> - Greek “parakaleo” - to inspire courage and/or hope within (note this is usually the same word translated “exhort”, the context defines the usage).</a:t>
            </a:r>
            <a:endParaRPr sz="2100">
              <a:solidFill>
                <a:srgbClr val="00FFFF"/>
              </a:solidFill>
            </a:endParaRPr>
          </a:p>
          <a:p>
            <a:pPr marL="457200" lvl="0" indent="-361950" algn="l" rtl="0">
              <a:lnSpc>
                <a:spcPct val="115000"/>
              </a:lnSpc>
              <a:spcBef>
                <a:spcPts val="0"/>
              </a:spcBef>
              <a:spcAft>
                <a:spcPts val="0"/>
              </a:spcAft>
              <a:buClr>
                <a:srgbClr val="FFFF00"/>
              </a:buClr>
              <a:buSzPts val="2100"/>
              <a:buChar char="●"/>
            </a:pPr>
            <a:r>
              <a:rPr lang="en" sz="2100">
                <a:solidFill>
                  <a:srgbClr val="FFFF00"/>
                </a:solidFill>
              </a:rPr>
              <a:t>We get enough DIScouragement in the world.  I should always try to increase courage my brethren rather than add additional discouragement.</a:t>
            </a:r>
            <a:endParaRPr sz="2100">
              <a:solidFill>
                <a:srgbClr val="FFFF00"/>
              </a:solidFill>
            </a:endParaRPr>
          </a:p>
          <a:p>
            <a:pPr marL="457200" lvl="0" indent="-361950" algn="l" rtl="0">
              <a:lnSpc>
                <a:spcPct val="115000"/>
              </a:lnSpc>
              <a:spcBef>
                <a:spcPts val="0"/>
              </a:spcBef>
              <a:spcAft>
                <a:spcPts val="0"/>
              </a:spcAft>
              <a:buClr>
                <a:schemeClr val="lt1"/>
              </a:buClr>
              <a:buSzPts val="2100"/>
              <a:buChar char="●"/>
            </a:pPr>
            <a:r>
              <a:rPr lang="en" sz="2100">
                <a:solidFill>
                  <a:schemeClr val="lt1"/>
                </a:solidFill>
              </a:rPr>
              <a:t>Think of those times when WE have been encouraged, and what a difference that made.  Our brethren need this too!</a:t>
            </a:r>
            <a:endParaRPr sz="2100">
              <a:solidFill>
                <a:schemeClr val="lt1"/>
              </a:solidFill>
            </a:endParaRPr>
          </a:p>
          <a:p>
            <a:pPr marL="457200" lvl="0" indent="-361950" algn="l" rtl="0">
              <a:lnSpc>
                <a:spcPct val="115000"/>
              </a:lnSpc>
              <a:spcBef>
                <a:spcPts val="0"/>
              </a:spcBef>
              <a:spcAft>
                <a:spcPts val="0"/>
              </a:spcAft>
              <a:buClr>
                <a:srgbClr val="00FFFF"/>
              </a:buClr>
              <a:buSzPts val="2100"/>
              <a:buChar char="●"/>
            </a:pPr>
            <a:r>
              <a:rPr lang="en" sz="2100">
                <a:solidFill>
                  <a:srgbClr val="00FFFF"/>
                </a:solidFill>
              </a:rPr>
              <a:t>If I’m not actively building up, could I unknowingly be tearing down?</a:t>
            </a:r>
            <a:endParaRPr sz="2000">
              <a:solidFill>
                <a:schemeClr val="lt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4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4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4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4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4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4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dk1"/>
        </a:solidFill>
        <a:effectLst/>
      </p:bgPr>
    </p:bg>
    <p:spTree>
      <p:nvGrpSpPr>
        <p:cNvPr id="1" name="Shape 39"/>
        <p:cNvGrpSpPr/>
        <p:nvPr/>
      </p:nvGrpSpPr>
      <p:grpSpPr>
        <a:xfrm>
          <a:off x="0" y="0"/>
          <a:ext cx="0" cy="0"/>
          <a:chOff x="0" y="0"/>
          <a:chExt cx="0" cy="0"/>
        </a:xfrm>
      </p:grpSpPr>
      <p:sp>
        <p:nvSpPr>
          <p:cNvPr id="40" name="Google Shape;40;p9"/>
          <p:cNvSpPr txBox="1">
            <a:spLocks noGrp="1"/>
          </p:cNvSpPr>
          <p:nvPr>
            <p:ph type="title"/>
          </p:nvPr>
        </p:nvSpPr>
        <p:spPr>
          <a:xfrm>
            <a:off x="0" y="0"/>
            <a:ext cx="9144000" cy="614400"/>
          </a:xfrm>
          <a:prstGeom prst="rect">
            <a:avLst/>
          </a:prstGeom>
        </p:spPr>
        <p:txBody>
          <a:bodyPr spcFirstLastPara="1" wrap="square" lIns="91425" tIns="91425" rIns="91425" bIns="91425" anchor="ctr" anchorCtr="0">
            <a:noAutofit/>
          </a:bodyPr>
          <a:lstStyle/>
          <a:p>
            <a:pPr marL="0" lvl="0" indent="0" algn="ctr" rtl="0">
              <a:lnSpc>
                <a:spcPct val="115000"/>
              </a:lnSpc>
              <a:spcBef>
                <a:spcPts val="0"/>
              </a:spcBef>
              <a:spcAft>
                <a:spcPts val="0"/>
              </a:spcAft>
              <a:buNone/>
            </a:pPr>
            <a:r>
              <a:rPr lang="en" sz="4500">
                <a:solidFill>
                  <a:srgbClr val="00FFFF"/>
                </a:solidFill>
              </a:rPr>
              <a:t>Some introductory thoughts ...</a:t>
            </a:r>
            <a:endParaRPr sz="7000">
              <a:solidFill>
                <a:srgbClr val="00FFFF"/>
              </a:solidFill>
            </a:endParaRPr>
          </a:p>
        </p:txBody>
      </p:sp>
      <p:sp>
        <p:nvSpPr>
          <p:cNvPr id="41" name="Google Shape;41;p9"/>
          <p:cNvSpPr txBox="1">
            <a:spLocks noGrp="1"/>
          </p:cNvSpPr>
          <p:nvPr>
            <p:ph type="body" idx="1"/>
          </p:nvPr>
        </p:nvSpPr>
        <p:spPr>
          <a:xfrm>
            <a:off x="-167850" y="416507"/>
            <a:ext cx="9312000" cy="4892758"/>
          </a:xfrm>
          <a:prstGeom prst="rect">
            <a:avLst/>
          </a:prstGeom>
        </p:spPr>
        <p:txBody>
          <a:bodyPr spcFirstLastPara="1" wrap="square" lIns="91425" tIns="91425" rIns="91425" bIns="91425" anchor="t" anchorCtr="0">
            <a:noAutofit/>
          </a:bodyPr>
          <a:lstStyle/>
          <a:p>
            <a:pPr marL="457200" lvl="0" indent="-368300" algn="l" rtl="0">
              <a:lnSpc>
                <a:spcPct val="115000"/>
              </a:lnSpc>
              <a:spcBef>
                <a:spcPts val="0"/>
              </a:spcBef>
              <a:spcAft>
                <a:spcPts val="0"/>
              </a:spcAft>
              <a:buClr>
                <a:srgbClr val="FFFF00"/>
              </a:buClr>
              <a:buSzPts val="2200"/>
              <a:buChar char="●"/>
            </a:pPr>
            <a:r>
              <a:rPr lang="en" sz="2200" dirty="0">
                <a:solidFill>
                  <a:srgbClr val="FFFF00"/>
                </a:solidFill>
              </a:rPr>
              <a:t>This is a “SELF evaluation” lesson.  I cannot evaluate YOU, nor the congregation as a whole, nor you me, because we do not know everything that each of us are doing.  And as we just read, we are not judged on this matter as a congregation, but as individuals.</a:t>
            </a:r>
            <a:endParaRPr sz="2200" dirty="0">
              <a:solidFill>
                <a:srgbClr val="FFFF00"/>
              </a:solidFill>
            </a:endParaRPr>
          </a:p>
          <a:p>
            <a:pPr marL="457200" lvl="0" indent="-368300" algn="l" rtl="0">
              <a:lnSpc>
                <a:spcPct val="115000"/>
              </a:lnSpc>
              <a:spcBef>
                <a:spcPts val="0"/>
              </a:spcBef>
              <a:spcAft>
                <a:spcPts val="0"/>
              </a:spcAft>
              <a:buClr>
                <a:schemeClr val="lt1"/>
              </a:buClr>
              <a:buSzPts val="2200"/>
              <a:buChar char="●"/>
            </a:pPr>
            <a:r>
              <a:rPr lang="en" sz="2200" dirty="0">
                <a:solidFill>
                  <a:schemeClr val="lt1"/>
                </a:solidFill>
              </a:rPr>
              <a:t>In light of what has occurred during COVID in congregations all over the world, I will be asking “application questions” at the end of each section.  I will share my own applications and observations there, but if you feel those conclusions are wrong please feel free to let me know.</a:t>
            </a:r>
            <a:endParaRPr sz="2200" dirty="0">
              <a:solidFill>
                <a:schemeClr val="lt1"/>
              </a:solidFill>
            </a:endParaRPr>
          </a:p>
          <a:p>
            <a:pPr marL="457200" lvl="0" indent="-368300" algn="l" rtl="0">
              <a:lnSpc>
                <a:spcPct val="115000"/>
              </a:lnSpc>
              <a:spcBef>
                <a:spcPts val="0"/>
              </a:spcBef>
              <a:spcAft>
                <a:spcPts val="0"/>
              </a:spcAft>
              <a:buClr>
                <a:srgbClr val="00FFFF"/>
              </a:buClr>
              <a:buSzPts val="2200"/>
              <a:buChar char="●"/>
            </a:pPr>
            <a:r>
              <a:rPr lang="en" sz="2200" dirty="0">
                <a:solidFill>
                  <a:srgbClr val="00FFFF"/>
                </a:solidFill>
              </a:rPr>
              <a:t>I tried to group these passages into categories, but there is certainly some overlap.  These are not listed in scripture like I have them in this lesson.  Realize that the passage itself is what is most important.</a:t>
            </a:r>
            <a:endParaRPr sz="2200" dirty="0">
              <a:solidFill>
                <a:srgbClr val="00FFFF"/>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1">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bg>
      <p:bgPr>
        <a:solidFill>
          <a:srgbClr val="CC4125"/>
        </a:solidFill>
        <a:effectLst/>
      </p:bgPr>
    </p:bg>
    <p:spTree>
      <p:nvGrpSpPr>
        <p:cNvPr id="1" name="Shape 147"/>
        <p:cNvGrpSpPr/>
        <p:nvPr/>
      </p:nvGrpSpPr>
      <p:grpSpPr>
        <a:xfrm>
          <a:off x="0" y="0"/>
          <a:ext cx="0" cy="0"/>
          <a:chOff x="0" y="0"/>
          <a:chExt cx="0" cy="0"/>
        </a:xfrm>
      </p:grpSpPr>
      <p:sp>
        <p:nvSpPr>
          <p:cNvPr id="148" name="Google Shape;148;p27"/>
          <p:cNvSpPr txBox="1">
            <a:spLocks noGrp="1"/>
          </p:cNvSpPr>
          <p:nvPr>
            <p:ph type="title"/>
          </p:nvPr>
        </p:nvSpPr>
        <p:spPr>
          <a:xfrm>
            <a:off x="133225" y="74000"/>
            <a:ext cx="8917800" cy="466200"/>
          </a:xfrm>
          <a:prstGeom prst="rect">
            <a:avLst/>
          </a:prstGeom>
        </p:spPr>
        <p:txBody>
          <a:bodyPr spcFirstLastPara="1" wrap="square" lIns="91425" tIns="91425" rIns="91425" bIns="91425" anchor="ctr" anchorCtr="0">
            <a:noAutofit/>
          </a:bodyPr>
          <a:lstStyle/>
          <a:p>
            <a:pPr marL="0" lvl="0" indent="0" algn="ctr" rtl="0">
              <a:lnSpc>
                <a:spcPct val="115000"/>
              </a:lnSpc>
              <a:spcBef>
                <a:spcPts val="0"/>
              </a:spcBef>
              <a:spcAft>
                <a:spcPts val="0"/>
              </a:spcAft>
              <a:buNone/>
            </a:pPr>
            <a:r>
              <a:rPr lang="en" sz="4000">
                <a:solidFill>
                  <a:srgbClr val="00FFFF"/>
                </a:solidFill>
              </a:rPr>
              <a:t>COMFORT ONE ANOTHER</a:t>
            </a:r>
            <a:endParaRPr sz="3800">
              <a:solidFill>
                <a:srgbClr val="00FFFF"/>
              </a:solidFill>
            </a:endParaRPr>
          </a:p>
        </p:txBody>
      </p:sp>
      <p:sp>
        <p:nvSpPr>
          <p:cNvPr id="149" name="Google Shape;149;p27"/>
          <p:cNvSpPr txBox="1">
            <a:spLocks noGrp="1"/>
          </p:cNvSpPr>
          <p:nvPr>
            <p:ph type="body" idx="1"/>
          </p:nvPr>
        </p:nvSpPr>
        <p:spPr>
          <a:xfrm>
            <a:off x="0" y="540200"/>
            <a:ext cx="9144000" cy="4603200"/>
          </a:xfrm>
          <a:prstGeom prst="rect">
            <a:avLst/>
          </a:prstGeom>
        </p:spPr>
        <p:txBody>
          <a:bodyPr spcFirstLastPara="1" wrap="square" lIns="91425" tIns="91425" rIns="91425" bIns="91425" anchor="t" anchorCtr="0">
            <a:noAutofit/>
          </a:bodyPr>
          <a:lstStyle/>
          <a:p>
            <a:pPr marL="457200" lvl="0" indent="-450850" algn="l" rtl="0">
              <a:lnSpc>
                <a:spcPct val="115000"/>
              </a:lnSpc>
              <a:spcBef>
                <a:spcPts val="0"/>
              </a:spcBef>
              <a:spcAft>
                <a:spcPts val="0"/>
              </a:spcAft>
              <a:buClr>
                <a:srgbClr val="FFFF00"/>
              </a:buClr>
              <a:buSzPts val="3500"/>
              <a:buChar char="●"/>
            </a:pPr>
            <a:r>
              <a:rPr lang="en" sz="3500" u="sng">
                <a:solidFill>
                  <a:srgbClr val="FFFF00"/>
                </a:solidFill>
              </a:rPr>
              <a:t>1 Thess.4:18</a:t>
            </a:r>
            <a:r>
              <a:rPr lang="en" sz="3500">
                <a:solidFill>
                  <a:schemeClr val="lt1"/>
                </a:solidFill>
              </a:rPr>
              <a:t> </a:t>
            </a:r>
            <a:r>
              <a:rPr lang="en" sz="3500" i="1">
                <a:solidFill>
                  <a:schemeClr val="lt1"/>
                </a:solidFill>
              </a:rPr>
              <a:t>“Therefore </a:t>
            </a:r>
            <a:r>
              <a:rPr lang="en" sz="3500" i="1" u="sng">
                <a:solidFill>
                  <a:schemeClr val="lt1"/>
                </a:solidFill>
              </a:rPr>
              <a:t>comfort one another with these words.</a:t>
            </a:r>
            <a:r>
              <a:rPr lang="en" sz="3500" i="1">
                <a:solidFill>
                  <a:schemeClr val="lt1"/>
                </a:solidFill>
              </a:rPr>
              <a:t>”</a:t>
            </a:r>
            <a:endParaRPr sz="3500" i="1">
              <a:solidFill>
                <a:schemeClr val="lt1"/>
              </a:solidFill>
            </a:endParaRPr>
          </a:p>
          <a:p>
            <a:pPr marL="457200" lvl="0" indent="-450850" algn="l" rtl="0">
              <a:lnSpc>
                <a:spcPct val="115000"/>
              </a:lnSpc>
              <a:spcBef>
                <a:spcPts val="0"/>
              </a:spcBef>
              <a:spcAft>
                <a:spcPts val="0"/>
              </a:spcAft>
              <a:buClr>
                <a:srgbClr val="FFFF00"/>
              </a:buClr>
              <a:buSzPts val="3500"/>
              <a:buChar char="●"/>
            </a:pPr>
            <a:r>
              <a:rPr lang="en" sz="3500" u="sng">
                <a:solidFill>
                  <a:srgbClr val="FFFF00"/>
                </a:solidFill>
              </a:rPr>
              <a:t>1 Thess.5:11</a:t>
            </a:r>
            <a:r>
              <a:rPr lang="en" sz="3500">
                <a:solidFill>
                  <a:schemeClr val="lt1"/>
                </a:solidFill>
              </a:rPr>
              <a:t> </a:t>
            </a:r>
            <a:r>
              <a:rPr lang="en" sz="3500" i="1">
                <a:solidFill>
                  <a:schemeClr val="lt1"/>
                </a:solidFill>
              </a:rPr>
              <a:t>“Therefore </a:t>
            </a:r>
            <a:r>
              <a:rPr lang="en" sz="3500" i="1" u="sng">
                <a:solidFill>
                  <a:schemeClr val="lt1"/>
                </a:solidFill>
              </a:rPr>
              <a:t>comfort each other and edify one another</a:t>
            </a:r>
            <a:r>
              <a:rPr lang="en" sz="3500" i="1">
                <a:solidFill>
                  <a:schemeClr val="lt1"/>
                </a:solidFill>
              </a:rPr>
              <a:t>, just as you also are doing.”</a:t>
            </a:r>
            <a:endParaRPr sz="3500" i="1">
              <a:solidFill>
                <a:schemeClr val="lt1"/>
              </a:solidFill>
            </a:endParaRPr>
          </a:p>
          <a:p>
            <a:pPr marL="457200" lvl="0" indent="0" algn="l" rtl="0">
              <a:lnSpc>
                <a:spcPct val="115000"/>
              </a:lnSpc>
              <a:spcBef>
                <a:spcPts val="0"/>
              </a:spcBef>
              <a:spcAft>
                <a:spcPts val="0"/>
              </a:spcAft>
              <a:buNone/>
            </a:pPr>
            <a:endParaRPr sz="2000">
              <a:solidFill>
                <a:schemeClr val="lt1"/>
              </a:solidFill>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rgbClr val="CC4125"/>
        </a:solidFill>
        <a:effectLst/>
      </p:bgPr>
    </p:bg>
    <p:spTree>
      <p:nvGrpSpPr>
        <p:cNvPr id="1" name="Shape 153"/>
        <p:cNvGrpSpPr/>
        <p:nvPr/>
      </p:nvGrpSpPr>
      <p:grpSpPr>
        <a:xfrm>
          <a:off x="0" y="0"/>
          <a:ext cx="0" cy="0"/>
          <a:chOff x="0" y="0"/>
          <a:chExt cx="0" cy="0"/>
        </a:xfrm>
      </p:grpSpPr>
      <p:sp>
        <p:nvSpPr>
          <p:cNvPr id="154" name="Google Shape;154;p28"/>
          <p:cNvSpPr txBox="1">
            <a:spLocks noGrp="1"/>
          </p:cNvSpPr>
          <p:nvPr>
            <p:ph type="title"/>
          </p:nvPr>
        </p:nvSpPr>
        <p:spPr>
          <a:xfrm>
            <a:off x="-133800" y="74000"/>
            <a:ext cx="9474600" cy="466200"/>
          </a:xfrm>
          <a:prstGeom prst="rect">
            <a:avLst/>
          </a:prstGeom>
        </p:spPr>
        <p:txBody>
          <a:bodyPr spcFirstLastPara="1" wrap="square" lIns="91425" tIns="91425" rIns="91425" bIns="91425" anchor="ctr" anchorCtr="0">
            <a:noAutofit/>
          </a:bodyPr>
          <a:lstStyle/>
          <a:p>
            <a:pPr marL="0" lvl="0" indent="0" algn="ctr" rtl="0">
              <a:lnSpc>
                <a:spcPct val="115000"/>
              </a:lnSpc>
              <a:spcBef>
                <a:spcPts val="0"/>
              </a:spcBef>
              <a:spcAft>
                <a:spcPts val="0"/>
              </a:spcAft>
              <a:buNone/>
            </a:pPr>
            <a:r>
              <a:rPr lang="en" sz="3500">
                <a:solidFill>
                  <a:srgbClr val="00FFFF"/>
                </a:solidFill>
              </a:rPr>
              <a:t>COMFORT ONE ANOTHER - APPLICATION</a:t>
            </a:r>
            <a:endParaRPr sz="3300">
              <a:solidFill>
                <a:srgbClr val="00FFFF"/>
              </a:solidFill>
            </a:endParaRPr>
          </a:p>
        </p:txBody>
      </p:sp>
      <p:sp>
        <p:nvSpPr>
          <p:cNvPr id="155" name="Google Shape;155;p28"/>
          <p:cNvSpPr txBox="1">
            <a:spLocks noGrp="1"/>
          </p:cNvSpPr>
          <p:nvPr>
            <p:ph type="body" idx="1"/>
          </p:nvPr>
        </p:nvSpPr>
        <p:spPr>
          <a:xfrm>
            <a:off x="-133800" y="421294"/>
            <a:ext cx="9305400" cy="4722256"/>
          </a:xfrm>
          <a:prstGeom prst="rect">
            <a:avLst/>
          </a:prstGeom>
        </p:spPr>
        <p:txBody>
          <a:bodyPr spcFirstLastPara="1" wrap="square" lIns="91425" tIns="91425" rIns="91425" bIns="91425" anchor="t" anchorCtr="0">
            <a:noAutofit/>
          </a:bodyPr>
          <a:lstStyle/>
          <a:p>
            <a:pPr marL="457200" lvl="0" indent="-381000" algn="l" rtl="0">
              <a:lnSpc>
                <a:spcPct val="115000"/>
              </a:lnSpc>
              <a:spcBef>
                <a:spcPts val="0"/>
              </a:spcBef>
              <a:spcAft>
                <a:spcPts val="0"/>
              </a:spcAft>
              <a:buClr>
                <a:srgbClr val="FFFF00"/>
              </a:buClr>
              <a:buSzPts val="2400"/>
              <a:buChar char="●"/>
            </a:pPr>
            <a:r>
              <a:rPr lang="en" sz="2400" dirty="0">
                <a:solidFill>
                  <a:srgbClr val="FFFF00"/>
                </a:solidFill>
              </a:rPr>
              <a:t>These passages are written in the context of Christians grieving the loss of their faithful loved ones, and wondering about their current spiritual condition, if they will ever see them again, etc.</a:t>
            </a:r>
            <a:endParaRPr sz="2400" dirty="0">
              <a:solidFill>
                <a:srgbClr val="FFFF00"/>
              </a:solidFill>
            </a:endParaRPr>
          </a:p>
          <a:p>
            <a:pPr marL="457200" lvl="0" indent="-381000" algn="l" rtl="0">
              <a:lnSpc>
                <a:spcPct val="115000"/>
              </a:lnSpc>
              <a:spcBef>
                <a:spcPts val="0"/>
              </a:spcBef>
              <a:spcAft>
                <a:spcPts val="0"/>
              </a:spcAft>
              <a:buClr>
                <a:schemeClr val="lt1"/>
              </a:buClr>
              <a:buSzPts val="2400"/>
              <a:buChar char="●"/>
            </a:pPr>
            <a:r>
              <a:rPr lang="en" sz="2400" dirty="0">
                <a:solidFill>
                  <a:schemeClr val="lt1"/>
                </a:solidFill>
              </a:rPr>
              <a:t>Paul comforted these brethren by reminding them of the Lord’s triumphant return, and that one day the faithful will be reunited in heaven for all time.</a:t>
            </a:r>
            <a:endParaRPr sz="2400" dirty="0">
              <a:solidFill>
                <a:schemeClr val="lt1"/>
              </a:solidFill>
            </a:endParaRPr>
          </a:p>
          <a:p>
            <a:pPr marL="457200" lvl="0" indent="-381000" algn="l" rtl="0">
              <a:lnSpc>
                <a:spcPct val="115000"/>
              </a:lnSpc>
              <a:spcBef>
                <a:spcPts val="0"/>
              </a:spcBef>
              <a:spcAft>
                <a:spcPts val="0"/>
              </a:spcAft>
              <a:buClr>
                <a:srgbClr val="00FFFF"/>
              </a:buClr>
              <a:buSzPts val="2400"/>
              <a:buChar char="●"/>
            </a:pPr>
            <a:r>
              <a:rPr lang="en" sz="2400" dirty="0">
                <a:solidFill>
                  <a:srgbClr val="00FFFF"/>
                </a:solidFill>
              </a:rPr>
              <a:t>Do I actively try to comfort my grieving fellow Christians with the knowledge that there is a much better day coming?</a:t>
            </a:r>
            <a:endParaRPr sz="2400" dirty="0">
              <a:solidFill>
                <a:srgbClr val="00FFFF"/>
              </a:solidFill>
            </a:endParaRPr>
          </a:p>
          <a:p>
            <a:pPr marL="457200" lvl="0" indent="-381000" algn="l" rtl="0">
              <a:lnSpc>
                <a:spcPct val="115000"/>
              </a:lnSpc>
              <a:spcBef>
                <a:spcPts val="0"/>
              </a:spcBef>
              <a:spcAft>
                <a:spcPts val="0"/>
              </a:spcAft>
              <a:buClr>
                <a:srgbClr val="FFFF00"/>
              </a:buClr>
              <a:buSzPts val="2400"/>
              <a:buChar char="●"/>
            </a:pPr>
            <a:r>
              <a:rPr lang="en" sz="2400" dirty="0">
                <a:solidFill>
                  <a:srgbClr val="FFFF00"/>
                </a:solidFill>
              </a:rPr>
              <a:t>When I am the one grieving, do I take comfort in my fellow Christians as I should, or am I more likely to isolate myself, or even seek dangerous and sinful alternate means of “comfort”?</a:t>
            </a:r>
            <a:endParaRPr sz="2000" dirty="0">
              <a:solidFill>
                <a:schemeClr val="lt1"/>
              </a:solidFill>
            </a:endParaRPr>
          </a:p>
          <a:p>
            <a:pPr marL="457200" lvl="0" indent="0" algn="l" rtl="0">
              <a:lnSpc>
                <a:spcPct val="115000"/>
              </a:lnSpc>
              <a:spcBef>
                <a:spcPts val="0"/>
              </a:spcBef>
              <a:spcAft>
                <a:spcPts val="0"/>
              </a:spcAft>
              <a:buNone/>
            </a:pPr>
            <a:endParaRPr sz="2000" dirty="0">
              <a:solidFill>
                <a:schemeClr val="lt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5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5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5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5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bg>
      <p:bgPr>
        <a:solidFill>
          <a:srgbClr val="351C75"/>
        </a:solidFill>
        <a:effectLst/>
      </p:bgPr>
    </p:bg>
    <p:spTree>
      <p:nvGrpSpPr>
        <p:cNvPr id="1" name="Shape 159"/>
        <p:cNvGrpSpPr/>
        <p:nvPr/>
      </p:nvGrpSpPr>
      <p:grpSpPr>
        <a:xfrm>
          <a:off x="0" y="0"/>
          <a:ext cx="0" cy="0"/>
          <a:chOff x="0" y="0"/>
          <a:chExt cx="0" cy="0"/>
        </a:xfrm>
      </p:grpSpPr>
      <p:sp>
        <p:nvSpPr>
          <p:cNvPr id="160" name="Google Shape;160;p29"/>
          <p:cNvSpPr txBox="1">
            <a:spLocks noGrp="1"/>
          </p:cNvSpPr>
          <p:nvPr>
            <p:ph type="title"/>
          </p:nvPr>
        </p:nvSpPr>
        <p:spPr>
          <a:xfrm>
            <a:off x="-134000" y="0"/>
            <a:ext cx="9407100" cy="400800"/>
          </a:xfrm>
          <a:prstGeom prst="rect">
            <a:avLst/>
          </a:prstGeom>
        </p:spPr>
        <p:txBody>
          <a:bodyPr spcFirstLastPara="1" wrap="square" lIns="91425" tIns="91425" rIns="91425" bIns="91425" anchor="ctr" anchorCtr="0">
            <a:noAutofit/>
          </a:bodyPr>
          <a:lstStyle/>
          <a:p>
            <a:pPr marL="0" lvl="0" indent="0" algn="ctr" rtl="0">
              <a:lnSpc>
                <a:spcPct val="115000"/>
              </a:lnSpc>
              <a:spcBef>
                <a:spcPts val="0"/>
              </a:spcBef>
              <a:spcAft>
                <a:spcPts val="0"/>
              </a:spcAft>
              <a:buNone/>
            </a:pPr>
            <a:r>
              <a:rPr lang="en" sz="3200">
                <a:solidFill>
                  <a:srgbClr val="00FFFF"/>
                </a:solidFill>
              </a:rPr>
              <a:t>CONFESS TO AND PRAY FOR ONE ANOTHER</a:t>
            </a:r>
            <a:endParaRPr sz="3000">
              <a:solidFill>
                <a:srgbClr val="00FFFF"/>
              </a:solidFill>
            </a:endParaRPr>
          </a:p>
        </p:txBody>
      </p:sp>
      <p:sp>
        <p:nvSpPr>
          <p:cNvPr id="161" name="Google Shape;161;p29"/>
          <p:cNvSpPr txBox="1">
            <a:spLocks noGrp="1"/>
          </p:cNvSpPr>
          <p:nvPr>
            <p:ph type="body" idx="1"/>
          </p:nvPr>
        </p:nvSpPr>
        <p:spPr>
          <a:xfrm>
            <a:off x="-188000" y="177325"/>
            <a:ext cx="9407100" cy="4966200"/>
          </a:xfrm>
          <a:prstGeom prst="rect">
            <a:avLst/>
          </a:prstGeom>
        </p:spPr>
        <p:txBody>
          <a:bodyPr spcFirstLastPara="1" wrap="square" lIns="91425" tIns="91425" rIns="91425" bIns="91425" anchor="t" anchorCtr="0">
            <a:noAutofit/>
          </a:bodyPr>
          <a:lstStyle/>
          <a:p>
            <a:pPr marL="457200" lvl="0" indent="-355600" algn="l" rtl="0">
              <a:lnSpc>
                <a:spcPct val="115000"/>
              </a:lnSpc>
              <a:spcBef>
                <a:spcPts val="0"/>
              </a:spcBef>
              <a:spcAft>
                <a:spcPts val="0"/>
              </a:spcAft>
              <a:buClr>
                <a:srgbClr val="FFFF00"/>
              </a:buClr>
              <a:buSzPts val="2000"/>
              <a:buChar char="●"/>
            </a:pPr>
            <a:r>
              <a:rPr lang="en" sz="2000" u="sng">
                <a:solidFill>
                  <a:srgbClr val="FFFF00"/>
                </a:solidFill>
              </a:rPr>
              <a:t>Rom.15:30</a:t>
            </a:r>
            <a:r>
              <a:rPr lang="en" sz="2000">
                <a:solidFill>
                  <a:schemeClr val="lt1"/>
                </a:solidFill>
              </a:rPr>
              <a:t> </a:t>
            </a:r>
            <a:r>
              <a:rPr lang="en" sz="2000" i="1">
                <a:solidFill>
                  <a:schemeClr val="lt1"/>
                </a:solidFill>
              </a:rPr>
              <a:t>“Now I beg you, brethren, through the Lord Jesus Christ, and through the love of the Spirit, that you </a:t>
            </a:r>
            <a:r>
              <a:rPr lang="en" sz="2000" i="1" u="sng">
                <a:solidFill>
                  <a:schemeClr val="lt1"/>
                </a:solidFill>
              </a:rPr>
              <a:t>strive together with me in prayers to God for me</a:t>
            </a:r>
            <a:r>
              <a:rPr lang="en" sz="2000" i="1">
                <a:solidFill>
                  <a:schemeClr val="lt1"/>
                </a:solidFill>
              </a:rPr>
              <a:t>,”</a:t>
            </a:r>
            <a:endParaRPr sz="2000" i="1">
              <a:solidFill>
                <a:schemeClr val="lt1"/>
              </a:solidFill>
            </a:endParaRPr>
          </a:p>
          <a:p>
            <a:pPr marL="457200" lvl="0" indent="-355600" algn="l" rtl="0">
              <a:lnSpc>
                <a:spcPct val="115000"/>
              </a:lnSpc>
              <a:spcBef>
                <a:spcPts val="0"/>
              </a:spcBef>
              <a:spcAft>
                <a:spcPts val="0"/>
              </a:spcAft>
              <a:buClr>
                <a:srgbClr val="FFFF00"/>
              </a:buClr>
              <a:buSzPts val="2000"/>
              <a:buChar char="●"/>
            </a:pPr>
            <a:r>
              <a:rPr lang="en" sz="2000" u="sng">
                <a:solidFill>
                  <a:srgbClr val="FFFF00"/>
                </a:solidFill>
              </a:rPr>
              <a:t>Gal.6:2</a:t>
            </a:r>
            <a:r>
              <a:rPr lang="en" sz="2000">
                <a:solidFill>
                  <a:schemeClr val="lt1"/>
                </a:solidFill>
              </a:rPr>
              <a:t> </a:t>
            </a:r>
            <a:r>
              <a:rPr lang="en" sz="2000" i="1">
                <a:solidFill>
                  <a:schemeClr val="lt1"/>
                </a:solidFill>
              </a:rPr>
              <a:t>“</a:t>
            </a:r>
            <a:r>
              <a:rPr lang="en" sz="2000" i="1" u="sng">
                <a:solidFill>
                  <a:schemeClr val="lt1"/>
                </a:solidFill>
              </a:rPr>
              <a:t>Bear one another’s burdens, and so fulfill the law of Christ.</a:t>
            </a:r>
            <a:r>
              <a:rPr lang="en" sz="2000" i="1">
                <a:solidFill>
                  <a:schemeClr val="lt1"/>
                </a:solidFill>
              </a:rPr>
              <a:t>”</a:t>
            </a:r>
            <a:r>
              <a:rPr lang="en" sz="2000">
                <a:solidFill>
                  <a:schemeClr val="lt1"/>
                </a:solidFill>
              </a:rPr>
              <a:t> </a:t>
            </a:r>
            <a:r>
              <a:rPr lang="en" sz="2000">
                <a:solidFill>
                  <a:srgbClr val="00FFFF"/>
                </a:solidFill>
              </a:rPr>
              <a:t>(I use this verse again because we also have “spiritual” burdens to bear.)</a:t>
            </a:r>
            <a:endParaRPr sz="2000">
              <a:solidFill>
                <a:srgbClr val="00FFFF"/>
              </a:solidFill>
            </a:endParaRPr>
          </a:p>
          <a:p>
            <a:pPr marL="457200" lvl="0" indent="-355600" algn="l" rtl="0">
              <a:lnSpc>
                <a:spcPct val="115000"/>
              </a:lnSpc>
              <a:spcBef>
                <a:spcPts val="0"/>
              </a:spcBef>
              <a:spcAft>
                <a:spcPts val="0"/>
              </a:spcAft>
              <a:buClr>
                <a:srgbClr val="FFFF00"/>
              </a:buClr>
              <a:buSzPts val="2000"/>
              <a:buChar char="●"/>
            </a:pPr>
            <a:r>
              <a:rPr lang="en" sz="2000" u="sng">
                <a:solidFill>
                  <a:srgbClr val="FFFF00"/>
                </a:solidFill>
              </a:rPr>
              <a:t>Eph.6:18</a:t>
            </a:r>
            <a:r>
              <a:rPr lang="en" sz="2000">
                <a:solidFill>
                  <a:schemeClr val="lt1"/>
                </a:solidFill>
              </a:rPr>
              <a:t> </a:t>
            </a:r>
            <a:r>
              <a:rPr lang="en" sz="2000" i="1">
                <a:solidFill>
                  <a:schemeClr val="lt1"/>
                </a:solidFill>
              </a:rPr>
              <a:t>“</a:t>
            </a:r>
            <a:r>
              <a:rPr lang="en" sz="2000" i="1" u="sng">
                <a:solidFill>
                  <a:schemeClr val="lt1"/>
                </a:solidFill>
              </a:rPr>
              <a:t>praying always with all prayer and supplication in the Spirit</a:t>
            </a:r>
            <a:r>
              <a:rPr lang="en" sz="2000" i="1">
                <a:solidFill>
                  <a:schemeClr val="lt1"/>
                </a:solidFill>
              </a:rPr>
              <a:t>, being watchful to this end </a:t>
            </a:r>
            <a:r>
              <a:rPr lang="en" sz="2000" i="1" u="sng">
                <a:solidFill>
                  <a:schemeClr val="lt1"/>
                </a:solidFill>
              </a:rPr>
              <a:t>with all perseverance and supplication for all the saints</a:t>
            </a:r>
            <a:r>
              <a:rPr lang="en" sz="2000" i="1">
                <a:solidFill>
                  <a:schemeClr val="lt1"/>
                </a:solidFill>
              </a:rPr>
              <a:t> -”</a:t>
            </a:r>
            <a:endParaRPr sz="2000" i="1">
              <a:solidFill>
                <a:schemeClr val="lt1"/>
              </a:solidFill>
            </a:endParaRPr>
          </a:p>
          <a:p>
            <a:pPr marL="457200" lvl="0" indent="-355600" algn="l" rtl="0">
              <a:lnSpc>
                <a:spcPct val="115000"/>
              </a:lnSpc>
              <a:spcBef>
                <a:spcPts val="0"/>
              </a:spcBef>
              <a:spcAft>
                <a:spcPts val="0"/>
              </a:spcAft>
              <a:buClr>
                <a:srgbClr val="FFFF00"/>
              </a:buClr>
              <a:buSzPts val="2000"/>
              <a:buChar char="●"/>
            </a:pPr>
            <a:r>
              <a:rPr lang="en" sz="2000" u="sng">
                <a:solidFill>
                  <a:srgbClr val="FFFF00"/>
                </a:solidFill>
              </a:rPr>
              <a:t>Js.5:13-16</a:t>
            </a:r>
            <a:r>
              <a:rPr lang="en" sz="2000">
                <a:solidFill>
                  <a:schemeClr val="lt1"/>
                </a:solidFill>
              </a:rPr>
              <a:t> </a:t>
            </a:r>
            <a:r>
              <a:rPr lang="en" sz="2000" i="1">
                <a:solidFill>
                  <a:schemeClr val="lt1"/>
                </a:solidFill>
              </a:rPr>
              <a:t>“Is anyone among you suffering? Let him pray. Is anyone cheerful? Let him sing psalms. Is anyone among you sick? Let him call for the elders of the church, and let them pray over him, anointing him with oil in the name of the Lord. And the prayer of faith will save the sick, and the Lord will raise him up. And if he has committed sins, he will be forgiven.  </a:t>
            </a:r>
            <a:r>
              <a:rPr lang="en" sz="2000" i="1" u="sng">
                <a:solidFill>
                  <a:schemeClr val="lt1"/>
                </a:solidFill>
              </a:rPr>
              <a:t>Confess your trespasses to one another, and pray for one another, that you may be healed. The effective, fervent prayer of a righteous man avails much.</a:t>
            </a:r>
            <a:r>
              <a:rPr lang="en" sz="2000" i="1">
                <a:solidFill>
                  <a:schemeClr val="lt1"/>
                </a:solidFill>
              </a:rPr>
              <a:t>”</a:t>
            </a:r>
            <a:endParaRPr sz="2000" i="1">
              <a:solidFill>
                <a:schemeClr val="lt1"/>
              </a:solidFill>
            </a:endParaRPr>
          </a:p>
          <a:p>
            <a:pPr marL="457200" lvl="0" indent="0" algn="l" rtl="0">
              <a:lnSpc>
                <a:spcPct val="115000"/>
              </a:lnSpc>
              <a:spcBef>
                <a:spcPts val="0"/>
              </a:spcBef>
              <a:spcAft>
                <a:spcPts val="0"/>
              </a:spcAft>
              <a:buNone/>
            </a:pPr>
            <a:endParaRPr sz="2000">
              <a:solidFill>
                <a:schemeClr val="lt1"/>
              </a:solidFill>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rgbClr val="351C75"/>
        </a:solidFill>
        <a:effectLst/>
      </p:bgPr>
    </p:bg>
    <p:spTree>
      <p:nvGrpSpPr>
        <p:cNvPr id="1" name="Shape 165"/>
        <p:cNvGrpSpPr/>
        <p:nvPr/>
      </p:nvGrpSpPr>
      <p:grpSpPr>
        <a:xfrm>
          <a:off x="0" y="0"/>
          <a:ext cx="0" cy="0"/>
          <a:chOff x="0" y="0"/>
          <a:chExt cx="0" cy="0"/>
        </a:xfrm>
      </p:grpSpPr>
      <p:sp>
        <p:nvSpPr>
          <p:cNvPr id="166" name="Google Shape;166;p30"/>
          <p:cNvSpPr txBox="1">
            <a:spLocks noGrp="1"/>
          </p:cNvSpPr>
          <p:nvPr>
            <p:ph type="title"/>
          </p:nvPr>
        </p:nvSpPr>
        <p:spPr>
          <a:xfrm>
            <a:off x="-174600" y="0"/>
            <a:ext cx="9501900" cy="540300"/>
          </a:xfrm>
          <a:prstGeom prst="rect">
            <a:avLst/>
          </a:prstGeom>
        </p:spPr>
        <p:txBody>
          <a:bodyPr spcFirstLastPara="1" wrap="square" lIns="91425" tIns="91425" rIns="91425" bIns="91425" anchor="ctr" anchorCtr="0">
            <a:noAutofit/>
          </a:bodyPr>
          <a:lstStyle/>
          <a:p>
            <a:pPr marL="0" lvl="0" indent="0" algn="ctr" rtl="0">
              <a:lnSpc>
                <a:spcPct val="115000"/>
              </a:lnSpc>
              <a:spcBef>
                <a:spcPts val="0"/>
              </a:spcBef>
              <a:spcAft>
                <a:spcPts val="0"/>
              </a:spcAft>
              <a:buNone/>
            </a:pPr>
            <a:r>
              <a:rPr lang="en" sz="3300">
                <a:solidFill>
                  <a:srgbClr val="00FFFF"/>
                </a:solidFill>
              </a:rPr>
              <a:t>CONFESS TO AND PRAY FOR - APPLICATION</a:t>
            </a:r>
            <a:endParaRPr sz="3100">
              <a:solidFill>
                <a:srgbClr val="00FFFF"/>
              </a:solidFill>
            </a:endParaRPr>
          </a:p>
        </p:txBody>
      </p:sp>
      <p:sp>
        <p:nvSpPr>
          <p:cNvPr id="167" name="Google Shape;167;p30"/>
          <p:cNvSpPr txBox="1">
            <a:spLocks noGrp="1"/>
          </p:cNvSpPr>
          <p:nvPr>
            <p:ph type="body" idx="1"/>
          </p:nvPr>
        </p:nvSpPr>
        <p:spPr>
          <a:xfrm>
            <a:off x="-174600" y="540200"/>
            <a:ext cx="9414000" cy="4603200"/>
          </a:xfrm>
          <a:prstGeom prst="rect">
            <a:avLst/>
          </a:prstGeom>
        </p:spPr>
        <p:txBody>
          <a:bodyPr spcFirstLastPara="1" wrap="square" lIns="91425" tIns="91425" rIns="91425" bIns="91425" anchor="t" anchorCtr="0">
            <a:noAutofit/>
          </a:bodyPr>
          <a:lstStyle/>
          <a:p>
            <a:pPr marL="457200" lvl="0" indent="-361950" algn="l" rtl="0">
              <a:lnSpc>
                <a:spcPct val="115000"/>
              </a:lnSpc>
              <a:spcBef>
                <a:spcPts val="0"/>
              </a:spcBef>
              <a:spcAft>
                <a:spcPts val="0"/>
              </a:spcAft>
              <a:buClr>
                <a:srgbClr val="FFFF00"/>
              </a:buClr>
              <a:buSzPts val="2100"/>
              <a:buChar char="●"/>
            </a:pPr>
            <a:r>
              <a:rPr lang="en" sz="2100" dirty="0">
                <a:solidFill>
                  <a:srgbClr val="FFFF00"/>
                </a:solidFill>
              </a:rPr>
              <a:t>“Confess” (</a:t>
            </a:r>
            <a:r>
              <a:rPr lang="en" sz="2100" u="sng" dirty="0">
                <a:solidFill>
                  <a:srgbClr val="FFFF00"/>
                </a:solidFill>
              </a:rPr>
              <a:t>Js.5:16</a:t>
            </a:r>
            <a:r>
              <a:rPr lang="en" sz="2100" dirty="0">
                <a:solidFill>
                  <a:srgbClr val="FFFF00"/>
                </a:solidFill>
              </a:rPr>
              <a:t>) - Greek word “exomologeo” - to fully agree with, to admit/acknowledge, openly declare without reservation.</a:t>
            </a:r>
            <a:endParaRPr sz="2100" dirty="0">
              <a:solidFill>
                <a:srgbClr val="FFFF00"/>
              </a:solidFill>
            </a:endParaRPr>
          </a:p>
          <a:p>
            <a:pPr marL="457200" lvl="0" indent="-361950" algn="l" rtl="0">
              <a:lnSpc>
                <a:spcPct val="115000"/>
              </a:lnSpc>
              <a:spcBef>
                <a:spcPts val="0"/>
              </a:spcBef>
              <a:spcAft>
                <a:spcPts val="0"/>
              </a:spcAft>
              <a:buClr>
                <a:schemeClr val="lt1"/>
              </a:buClr>
              <a:buSzPts val="2100"/>
              <a:buChar char="●"/>
            </a:pPr>
            <a:r>
              <a:rPr lang="en" sz="2100" dirty="0">
                <a:solidFill>
                  <a:schemeClr val="lt1"/>
                </a:solidFill>
              </a:rPr>
              <a:t>This is NOT what we traditionally think of - Catholic priests in a booth where a person lists out all their sins from that week.</a:t>
            </a:r>
            <a:endParaRPr sz="2100" dirty="0">
              <a:solidFill>
                <a:schemeClr val="lt1"/>
              </a:solidFill>
            </a:endParaRPr>
          </a:p>
          <a:p>
            <a:pPr marL="457200" lvl="0" indent="-361950" algn="l" rtl="0">
              <a:lnSpc>
                <a:spcPct val="115000"/>
              </a:lnSpc>
              <a:spcBef>
                <a:spcPts val="0"/>
              </a:spcBef>
              <a:spcAft>
                <a:spcPts val="0"/>
              </a:spcAft>
              <a:buClr>
                <a:srgbClr val="00FFFF"/>
              </a:buClr>
              <a:buSzPts val="2100"/>
              <a:buChar char="●"/>
            </a:pPr>
            <a:r>
              <a:rPr lang="en" sz="2100" dirty="0">
                <a:solidFill>
                  <a:srgbClr val="00FFFF"/>
                </a:solidFill>
              </a:rPr>
              <a:t>This IS finding a brother or sister that we can entrust with temptations and vices that we are being overcome by and that we need assistance with.  It is a VITAL tool in overcoming those “embarrassing” sins - having someone we can discuss them with without fear of retribution or shame.</a:t>
            </a:r>
            <a:endParaRPr sz="2100" dirty="0">
              <a:solidFill>
                <a:srgbClr val="00FFFF"/>
              </a:solidFill>
            </a:endParaRPr>
          </a:p>
          <a:p>
            <a:pPr marL="457200" lvl="0" indent="-361950" algn="l" rtl="0">
              <a:lnSpc>
                <a:spcPct val="115000"/>
              </a:lnSpc>
              <a:spcBef>
                <a:spcPts val="0"/>
              </a:spcBef>
              <a:spcAft>
                <a:spcPts val="0"/>
              </a:spcAft>
              <a:buClr>
                <a:srgbClr val="FFFF00"/>
              </a:buClr>
              <a:buSzPts val="2100"/>
              <a:buChar char="●"/>
            </a:pPr>
            <a:r>
              <a:rPr lang="en" sz="2100" dirty="0">
                <a:solidFill>
                  <a:srgbClr val="FFFF00"/>
                </a:solidFill>
              </a:rPr>
              <a:t>Can I find ONE PERSON here whom I can talk to about my greatest spiritual weaknesses?  OR, can I be that person for someone else?</a:t>
            </a:r>
            <a:endParaRPr sz="2100" dirty="0">
              <a:solidFill>
                <a:srgbClr val="FFFF00"/>
              </a:solidFill>
            </a:endParaRPr>
          </a:p>
          <a:p>
            <a:pPr marL="457200" lvl="0" indent="-361950" algn="l" rtl="0">
              <a:lnSpc>
                <a:spcPct val="115000"/>
              </a:lnSpc>
              <a:spcBef>
                <a:spcPts val="0"/>
              </a:spcBef>
              <a:spcAft>
                <a:spcPts val="0"/>
              </a:spcAft>
              <a:buClr>
                <a:schemeClr val="lt1"/>
              </a:buClr>
              <a:buSzPts val="2100"/>
              <a:buChar char="●"/>
            </a:pPr>
            <a:r>
              <a:rPr lang="en" sz="2100" dirty="0">
                <a:solidFill>
                  <a:schemeClr val="lt1"/>
                </a:solidFill>
              </a:rPr>
              <a:t>When we pray for our brethren, do we also let them know that we are praying for them?  It is NOT bragging when we do (i.e. Jesus, Paul).</a:t>
            </a:r>
            <a:endParaRPr sz="2100" dirty="0">
              <a:solidFill>
                <a:schemeClr val="lt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6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6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67">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67">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6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bg>
      <p:bgPr>
        <a:solidFill>
          <a:srgbClr val="0B5394"/>
        </a:solidFill>
        <a:effectLst/>
      </p:bgPr>
    </p:bg>
    <p:spTree>
      <p:nvGrpSpPr>
        <p:cNvPr id="1" name="Shape 171"/>
        <p:cNvGrpSpPr/>
        <p:nvPr/>
      </p:nvGrpSpPr>
      <p:grpSpPr>
        <a:xfrm>
          <a:off x="0" y="0"/>
          <a:ext cx="0" cy="0"/>
          <a:chOff x="0" y="0"/>
          <a:chExt cx="0" cy="0"/>
        </a:xfrm>
      </p:grpSpPr>
      <p:sp>
        <p:nvSpPr>
          <p:cNvPr id="172" name="Google Shape;172;p31"/>
          <p:cNvSpPr txBox="1">
            <a:spLocks noGrp="1"/>
          </p:cNvSpPr>
          <p:nvPr>
            <p:ph type="title"/>
          </p:nvPr>
        </p:nvSpPr>
        <p:spPr>
          <a:xfrm>
            <a:off x="-140775" y="0"/>
            <a:ext cx="9400200" cy="540000"/>
          </a:xfrm>
          <a:prstGeom prst="rect">
            <a:avLst/>
          </a:prstGeom>
        </p:spPr>
        <p:txBody>
          <a:bodyPr spcFirstLastPara="1" wrap="square" lIns="91425" tIns="91425" rIns="91425" bIns="91425" anchor="ctr" anchorCtr="0">
            <a:noAutofit/>
          </a:bodyPr>
          <a:lstStyle/>
          <a:p>
            <a:pPr marL="0" lvl="0" indent="0" algn="ctr" rtl="0">
              <a:lnSpc>
                <a:spcPct val="115000"/>
              </a:lnSpc>
              <a:spcBef>
                <a:spcPts val="0"/>
              </a:spcBef>
              <a:spcAft>
                <a:spcPts val="0"/>
              </a:spcAft>
              <a:buNone/>
            </a:pPr>
            <a:r>
              <a:rPr lang="en" sz="3100">
                <a:solidFill>
                  <a:srgbClr val="00FFFF"/>
                </a:solidFill>
              </a:rPr>
              <a:t>LAST - THE “</a:t>
            </a:r>
            <a:r>
              <a:rPr lang="en" sz="3100" u="sng">
                <a:solidFill>
                  <a:srgbClr val="00FFFF"/>
                </a:solidFill>
              </a:rPr>
              <a:t>DO NOT</a:t>
            </a:r>
            <a:r>
              <a:rPr lang="en" sz="3100">
                <a:solidFill>
                  <a:srgbClr val="00FFFF"/>
                </a:solidFill>
              </a:rPr>
              <a:t>” ONE ANOTHER VERSES!</a:t>
            </a:r>
            <a:endParaRPr sz="2900">
              <a:solidFill>
                <a:srgbClr val="00FFFF"/>
              </a:solidFill>
            </a:endParaRPr>
          </a:p>
        </p:txBody>
      </p:sp>
      <p:sp>
        <p:nvSpPr>
          <p:cNvPr id="173" name="Google Shape;173;p31"/>
          <p:cNvSpPr txBox="1">
            <a:spLocks noGrp="1"/>
          </p:cNvSpPr>
          <p:nvPr>
            <p:ph type="body" idx="1"/>
          </p:nvPr>
        </p:nvSpPr>
        <p:spPr>
          <a:xfrm>
            <a:off x="-113700" y="540200"/>
            <a:ext cx="9326100" cy="4603200"/>
          </a:xfrm>
          <a:prstGeom prst="rect">
            <a:avLst/>
          </a:prstGeom>
        </p:spPr>
        <p:txBody>
          <a:bodyPr spcFirstLastPara="1" wrap="square" lIns="91425" tIns="91425" rIns="91425" bIns="91425" anchor="t" anchorCtr="0">
            <a:noAutofit/>
          </a:bodyPr>
          <a:lstStyle/>
          <a:p>
            <a:pPr marL="457200" lvl="0" indent="-406400" algn="l" rtl="0">
              <a:lnSpc>
                <a:spcPct val="115000"/>
              </a:lnSpc>
              <a:spcBef>
                <a:spcPts val="0"/>
              </a:spcBef>
              <a:spcAft>
                <a:spcPts val="0"/>
              </a:spcAft>
              <a:buClr>
                <a:srgbClr val="FFFF00"/>
              </a:buClr>
              <a:buSzPts val="2800"/>
              <a:buChar char="●"/>
            </a:pPr>
            <a:r>
              <a:rPr lang="en" sz="2800" u="sng">
                <a:solidFill>
                  <a:srgbClr val="FFFF00"/>
                </a:solidFill>
              </a:rPr>
              <a:t>Rom.14:13</a:t>
            </a:r>
            <a:r>
              <a:rPr lang="en" sz="2800">
                <a:solidFill>
                  <a:schemeClr val="lt1"/>
                </a:solidFill>
              </a:rPr>
              <a:t> </a:t>
            </a:r>
            <a:r>
              <a:rPr lang="en" sz="2800" i="1">
                <a:solidFill>
                  <a:schemeClr val="lt1"/>
                </a:solidFill>
              </a:rPr>
              <a:t>“Therefore </a:t>
            </a:r>
            <a:r>
              <a:rPr lang="en" sz="2800" i="1" u="sng">
                <a:solidFill>
                  <a:schemeClr val="lt1"/>
                </a:solidFill>
              </a:rPr>
              <a:t>let us not judge one another anymore</a:t>
            </a:r>
            <a:r>
              <a:rPr lang="en" sz="2800" i="1">
                <a:solidFill>
                  <a:schemeClr val="lt1"/>
                </a:solidFill>
              </a:rPr>
              <a:t>, but rather resolve this, not to put a stumbling block or a cause to fall in our brother’s way.”</a:t>
            </a:r>
            <a:endParaRPr sz="2800" i="1">
              <a:solidFill>
                <a:schemeClr val="lt1"/>
              </a:solidFill>
            </a:endParaRPr>
          </a:p>
          <a:p>
            <a:pPr marL="457200" lvl="0" indent="-406400" algn="l" rtl="0">
              <a:lnSpc>
                <a:spcPct val="115000"/>
              </a:lnSpc>
              <a:spcBef>
                <a:spcPts val="0"/>
              </a:spcBef>
              <a:spcAft>
                <a:spcPts val="0"/>
              </a:spcAft>
              <a:buClr>
                <a:srgbClr val="FFFF00"/>
              </a:buClr>
              <a:buSzPts val="2800"/>
              <a:buChar char="●"/>
            </a:pPr>
            <a:r>
              <a:rPr lang="en" sz="2800" u="sng">
                <a:solidFill>
                  <a:srgbClr val="FFFF00"/>
                </a:solidFill>
              </a:rPr>
              <a:t>Gal.5:15</a:t>
            </a:r>
            <a:r>
              <a:rPr lang="en" sz="2800">
                <a:solidFill>
                  <a:schemeClr val="lt1"/>
                </a:solidFill>
              </a:rPr>
              <a:t> </a:t>
            </a:r>
            <a:r>
              <a:rPr lang="en" sz="2800" i="1">
                <a:solidFill>
                  <a:schemeClr val="lt1"/>
                </a:solidFill>
              </a:rPr>
              <a:t>“But if you bite and devour one another, </a:t>
            </a:r>
            <a:r>
              <a:rPr lang="en" sz="2800" i="1" u="sng">
                <a:solidFill>
                  <a:schemeClr val="lt1"/>
                </a:solidFill>
              </a:rPr>
              <a:t>beware lest you be consumed by one another!</a:t>
            </a:r>
            <a:r>
              <a:rPr lang="en" sz="2800" i="1">
                <a:solidFill>
                  <a:schemeClr val="lt1"/>
                </a:solidFill>
              </a:rPr>
              <a:t>”</a:t>
            </a:r>
            <a:endParaRPr sz="2800" i="1">
              <a:solidFill>
                <a:schemeClr val="lt1"/>
              </a:solidFill>
            </a:endParaRPr>
          </a:p>
          <a:p>
            <a:pPr marL="457200" lvl="0" indent="-406400" algn="l" rtl="0">
              <a:lnSpc>
                <a:spcPct val="115000"/>
              </a:lnSpc>
              <a:spcBef>
                <a:spcPts val="0"/>
              </a:spcBef>
              <a:spcAft>
                <a:spcPts val="0"/>
              </a:spcAft>
              <a:buClr>
                <a:srgbClr val="FFFF00"/>
              </a:buClr>
              <a:buSzPts val="2800"/>
              <a:buChar char="●"/>
            </a:pPr>
            <a:r>
              <a:rPr lang="en" sz="2800" u="sng">
                <a:solidFill>
                  <a:srgbClr val="FFFF00"/>
                </a:solidFill>
              </a:rPr>
              <a:t>Gal.5:26</a:t>
            </a:r>
            <a:r>
              <a:rPr lang="en" sz="2800">
                <a:solidFill>
                  <a:schemeClr val="lt1"/>
                </a:solidFill>
              </a:rPr>
              <a:t> </a:t>
            </a:r>
            <a:r>
              <a:rPr lang="en" sz="2800" i="1">
                <a:solidFill>
                  <a:schemeClr val="lt1"/>
                </a:solidFill>
              </a:rPr>
              <a:t>“</a:t>
            </a:r>
            <a:r>
              <a:rPr lang="en" sz="2800" i="1" u="sng">
                <a:solidFill>
                  <a:schemeClr val="lt1"/>
                </a:solidFill>
              </a:rPr>
              <a:t>Let us not become conceited, provoking one another, envying one another</a:t>
            </a:r>
            <a:r>
              <a:rPr lang="en" sz="2800" i="1">
                <a:solidFill>
                  <a:schemeClr val="lt1"/>
                </a:solidFill>
              </a:rPr>
              <a:t>.”</a:t>
            </a:r>
            <a:endParaRPr sz="2800" i="1">
              <a:solidFill>
                <a:schemeClr val="lt1"/>
              </a:solidFill>
            </a:endParaRPr>
          </a:p>
          <a:p>
            <a:pPr marL="457200" lvl="0" indent="-406400" algn="l" rtl="0">
              <a:lnSpc>
                <a:spcPct val="115000"/>
              </a:lnSpc>
              <a:spcBef>
                <a:spcPts val="0"/>
              </a:spcBef>
              <a:spcAft>
                <a:spcPts val="0"/>
              </a:spcAft>
              <a:buClr>
                <a:srgbClr val="FFFF00"/>
              </a:buClr>
              <a:buSzPts val="2800"/>
              <a:buChar char="●"/>
            </a:pPr>
            <a:r>
              <a:rPr lang="en" sz="2800" u="sng">
                <a:solidFill>
                  <a:srgbClr val="FFFF00"/>
                </a:solidFill>
              </a:rPr>
              <a:t>Col.3:9</a:t>
            </a:r>
            <a:r>
              <a:rPr lang="en" sz="2800">
                <a:solidFill>
                  <a:schemeClr val="lt1"/>
                </a:solidFill>
              </a:rPr>
              <a:t> </a:t>
            </a:r>
            <a:r>
              <a:rPr lang="en" sz="2800" i="1">
                <a:solidFill>
                  <a:schemeClr val="lt1"/>
                </a:solidFill>
              </a:rPr>
              <a:t>“</a:t>
            </a:r>
            <a:r>
              <a:rPr lang="en" sz="2800" i="1" u="sng">
                <a:solidFill>
                  <a:schemeClr val="lt1"/>
                </a:solidFill>
              </a:rPr>
              <a:t>Do not lie to one another</a:t>
            </a:r>
            <a:r>
              <a:rPr lang="en" sz="2800" i="1">
                <a:solidFill>
                  <a:schemeClr val="lt1"/>
                </a:solidFill>
              </a:rPr>
              <a:t>, since you have put off the old man with his deeds,”</a:t>
            </a:r>
            <a:endParaRPr sz="2800" i="1">
              <a:solidFill>
                <a:schemeClr val="lt1"/>
              </a:solidFill>
            </a:endParaRPr>
          </a:p>
          <a:p>
            <a:pPr marL="457200" lvl="0" indent="0" algn="l" rtl="0">
              <a:lnSpc>
                <a:spcPct val="115000"/>
              </a:lnSpc>
              <a:spcBef>
                <a:spcPts val="0"/>
              </a:spcBef>
              <a:spcAft>
                <a:spcPts val="0"/>
              </a:spcAft>
              <a:buNone/>
            </a:pPr>
            <a:endParaRPr sz="2000">
              <a:solidFill>
                <a:schemeClr val="lt1"/>
              </a:solidFill>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rgbClr val="0B5394"/>
        </a:solidFill>
        <a:effectLst/>
      </p:bgPr>
    </p:bg>
    <p:spTree>
      <p:nvGrpSpPr>
        <p:cNvPr id="1" name="Shape 177"/>
        <p:cNvGrpSpPr/>
        <p:nvPr/>
      </p:nvGrpSpPr>
      <p:grpSpPr>
        <a:xfrm>
          <a:off x="0" y="0"/>
          <a:ext cx="0" cy="0"/>
          <a:chOff x="0" y="0"/>
          <a:chExt cx="0" cy="0"/>
        </a:xfrm>
      </p:grpSpPr>
      <p:sp>
        <p:nvSpPr>
          <p:cNvPr id="178" name="Google Shape;178;p32"/>
          <p:cNvSpPr txBox="1">
            <a:spLocks noGrp="1"/>
          </p:cNvSpPr>
          <p:nvPr>
            <p:ph type="title"/>
          </p:nvPr>
        </p:nvSpPr>
        <p:spPr>
          <a:xfrm>
            <a:off x="-120475" y="0"/>
            <a:ext cx="9400500" cy="591600"/>
          </a:xfrm>
          <a:prstGeom prst="rect">
            <a:avLst/>
          </a:prstGeom>
        </p:spPr>
        <p:txBody>
          <a:bodyPr spcFirstLastPara="1" wrap="square" lIns="91425" tIns="91425" rIns="91425" bIns="91425" anchor="ctr" anchorCtr="0">
            <a:noAutofit/>
          </a:bodyPr>
          <a:lstStyle/>
          <a:p>
            <a:pPr marL="0" lvl="0" indent="0" algn="ctr" rtl="0">
              <a:lnSpc>
                <a:spcPct val="115000"/>
              </a:lnSpc>
              <a:spcBef>
                <a:spcPts val="0"/>
              </a:spcBef>
              <a:spcAft>
                <a:spcPts val="0"/>
              </a:spcAft>
              <a:buNone/>
            </a:pPr>
            <a:r>
              <a:rPr lang="en" sz="3500">
                <a:solidFill>
                  <a:srgbClr val="00FFFF"/>
                </a:solidFill>
              </a:rPr>
              <a:t>MORE “DO NOT” ONE ANOTHER VERSES!</a:t>
            </a:r>
            <a:endParaRPr sz="3300">
              <a:solidFill>
                <a:srgbClr val="00FFFF"/>
              </a:solidFill>
            </a:endParaRPr>
          </a:p>
        </p:txBody>
      </p:sp>
      <p:sp>
        <p:nvSpPr>
          <p:cNvPr id="179" name="Google Shape;179;p32"/>
          <p:cNvSpPr txBox="1">
            <a:spLocks noGrp="1"/>
          </p:cNvSpPr>
          <p:nvPr>
            <p:ph type="body" idx="1"/>
          </p:nvPr>
        </p:nvSpPr>
        <p:spPr>
          <a:xfrm>
            <a:off x="-87150" y="540200"/>
            <a:ext cx="9231300" cy="4603200"/>
          </a:xfrm>
          <a:prstGeom prst="rect">
            <a:avLst/>
          </a:prstGeom>
        </p:spPr>
        <p:txBody>
          <a:bodyPr spcFirstLastPara="1" wrap="square" lIns="91425" tIns="91425" rIns="91425" bIns="91425" anchor="t" anchorCtr="0">
            <a:noAutofit/>
          </a:bodyPr>
          <a:lstStyle/>
          <a:p>
            <a:pPr marL="457200" lvl="0" indent="-406400" algn="l" rtl="0">
              <a:lnSpc>
                <a:spcPct val="115000"/>
              </a:lnSpc>
              <a:spcBef>
                <a:spcPts val="0"/>
              </a:spcBef>
              <a:spcAft>
                <a:spcPts val="0"/>
              </a:spcAft>
              <a:buClr>
                <a:srgbClr val="FFFF00"/>
              </a:buClr>
              <a:buSzPts val="2800"/>
              <a:buChar char="●"/>
            </a:pPr>
            <a:r>
              <a:rPr lang="en" sz="2800" u="sng">
                <a:solidFill>
                  <a:srgbClr val="FFFF00"/>
                </a:solidFill>
              </a:rPr>
              <a:t>Js.4:11</a:t>
            </a:r>
            <a:r>
              <a:rPr lang="en" sz="2800">
                <a:solidFill>
                  <a:schemeClr val="lt1"/>
                </a:solidFill>
              </a:rPr>
              <a:t> </a:t>
            </a:r>
            <a:r>
              <a:rPr lang="en" sz="2800" i="1">
                <a:solidFill>
                  <a:schemeClr val="lt1"/>
                </a:solidFill>
              </a:rPr>
              <a:t>“</a:t>
            </a:r>
            <a:r>
              <a:rPr lang="en" sz="2800" i="1" u="sng">
                <a:solidFill>
                  <a:schemeClr val="lt1"/>
                </a:solidFill>
              </a:rPr>
              <a:t>Do not speak evil of one another</a:t>
            </a:r>
            <a:r>
              <a:rPr lang="en" sz="2800" i="1">
                <a:solidFill>
                  <a:schemeClr val="lt1"/>
                </a:solidFill>
              </a:rPr>
              <a:t>, brethren. He who speaks evil of a brother and judges his brother, speaks evil of the law and judges the law. But if you judge the law, you are not a doer of the law but a judge.”</a:t>
            </a:r>
            <a:endParaRPr sz="2800" i="1">
              <a:solidFill>
                <a:schemeClr val="lt1"/>
              </a:solidFill>
            </a:endParaRPr>
          </a:p>
          <a:p>
            <a:pPr marL="457200" lvl="0" indent="-406400" algn="l" rtl="0">
              <a:lnSpc>
                <a:spcPct val="115000"/>
              </a:lnSpc>
              <a:spcBef>
                <a:spcPts val="0"/>
              </a:spcBef>
              <a:spcAft>
                <a:spcPts val="0"/>
              </a:spcAft>
              <a:buClr>
                <a:srgbClr val="FFFF00"/>
              </a:buClr>
              <a:buSzPts val="2800"/>
              <a:buChar char="●"/>
            </a:pPr>
            <a:r>
              <a:rPr lang="en" sz="2800" u="sng">
                <a:solidFill>
                  <a:srgbClr val="FFFF00"/>
                </a:solidFill>
              </a:rPr>
              <a:t>Js.5:9</a:t>
            </a:r>
            <a:r>
              <a:rPr lang="en" sz="2800">
                <a:solidFill>
                  <a:schemeClr val="lt1"/>
                </a:solidFill>
              </a:rPr>
              <a:t> </a:t>
            </a:r>
            <a:r>
              <a:rPr lang="en" sz="2800" i="1">
                <a:solidFill>
                  <a:schemeClr val="lt1"/>
                </a:solidFill>
              </a:rPr>
              <a:t>“</a:t>
            </a:r>
            <a:r>
              <a:rPr lang="en" sz="2800" i="1" u="sng">
                <a:solidFill>
                  <a:schemeClr val="lt1"/>
                </a:solidFill>
              </a:rPr>
              <a:t>Do not grumble against one another, brethren, lest you be condemned</a:t>
            </a:r>
            <a:r>
              <a:rPr lang="en" sz="2800" i="1">
                <a:solidFill>
                  <a:schemeClr val="lt1"/>
                </a:solidFill>
              </a:rPr>
              <a:t>. Behold, the Judge is standing at the door!”</a:t>
            </a:r>
            <a:endParaRPr sz="2800" i="1">
              <a:solidFill>
                <a:schemeClr val="lt1"/>
              </a:solidFill>
            </a:endParaRPr>
          </a:p>
          <a:p>
            <a:pPr marL="457200" lvl="0" indent="0" algn="l" rtl="0">
              <a:lnSpc>
                <a:spcPct val="115000"/>
              </a:lnSpc>
              <a:spcBef>
                <a:spcPts val="0"/>
              </a:spcBef>
              <a:spcAft>
                <a:spcPts val="0"/>
              </a:spcAft>
              <a:buNone/>
            </a:pPr>
            <a:endParaRPr sz="2000">
              <a:solidFill>
                <a:schemeClr val="lt1"/>
              </a:solidFill>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solidFill>
          <a:srgbClr val="0B5394"/>
        </a:solidFill>
        <a:effectLst/>
      </p:bgPr>
    </p:bg>
    <p:spTree>
      <p:nvGrpSpPr>
        <p:cNvPr id="1" name="Shape 183"/>
        <p:cNvGrpSpPr/>
        <p:nvPr/>
      </p:nvGrpSpPr>
      <p:grpSpPr>
        <a:xfrm>
          <a:off x="0" y="0"/>
          <a:ext cx="0" cy="0"/>
          <a:chOff x="0" y="0"/>
          <a:chExt cx="0" cy="0"/>
        </a:xfrm>
      </p:grpSpPr>
      <p:sp>
        <p:nvSpPr>
          <p:cNvPr id="184" name="Google Shape;184;p33"/>
          <p:cNvSpPr txBox="1">
            <a:spLocks noGrp="1"/>
          </p:cNvSpPr>
          <p:nvPr>
            <p:ph type="title"/>
          </p:nvPr>
        </p:nvSpPr>
        <p:spPr>
          <a:xfrm>
            <a:off x="-127225" y="74000"/>
            <a:ext cx="9420600" cy="280500"/>
          </a:xfrm>
          <a:prstGeom prst="rect">
            <a:avLst/>
          </a:prstGeom>
        </p:spPr>
        <p:txBody>
          <a:bodyPr spcFirstLastPara="1" wrap="square" lIns="91425" tIns="91425" rIns="91425" bIns="91425" anchor="ctr" anchorCtr="0">
            <a:noAutofit/>
          </a:bodyPr>
          <a:lstStyle/>
          <a:p>
            <a:pPr marL="0" lvl="0" indent="0" algn="ctr" rtl="0">
              <a:lnSpc>
                <a:spcPct val="115000"/>
              </a:lnSpc>
              <a:spcBef>
                <a:spcPts val="0"/>
              </a:spcBef>
              <a:spcAft>
                <a:spcPts val="0"/>
              </a:spcAft>
              <a:buNone/>
            </a:pPr>
            <a:r>
              <a:rPr lang="en" sz="3700">
                <a:solidFill>
                  <a:srgbClr val="00FFFF"/>
                </a:solidFill>
              </a:rPr>
              <a:t>THE “DO NOT” VERSES - APPLICATION</a:t>
            </a:r>
            <a:endParaRPr sz="3500">
              <a:solidFill>
                <a:srgbClr val="00FFFF"/>
              </a:solidFill>
            </a:endParaRPr>
          </a:p>
        </p:txBody>
      </p:sp>
      <p:sp>
        <p:nvSpPr>
          <p:cNvPr id="185" name="Google Shape;185;p33"/>
          <p:cNvSpPr txBox="1">
            <a:spLocks noGrp="1"/>
          </p:cNvSpPr>
          <p:nvPr>
            <p:ph type="body" idx="1"/>
          </p:nvPr>
        </p:nvSpPr>
        <p:spPr>
          <a:xfrm>
            <a:off x="-154300" y="222678"/>
            <a:ext cx="9373200" cy="4920772"/>
          </a:xfrm>
          <a:prstGeom prst="rect">
            <a:avLst/>
          </a:prstGeom>
        </p:spPr>
        <p:txBody>
          <a:bodyPr spcFirstLastPara="1" wrap="square" lIns="91425" tIns="91425" rIns="91425" bIns="91425" anchor="t" anchorCtr="0">
            <a:noAutofit/>
          </a:bodyPr>
          <a:lstStyle/>
          <a:p>
            <a:pPr marL="457200" lvl="0" indent="-374650" algn="l" rtl="0">
              <a:lnSpc>
                <a:spcPct val="115000"/>
              </a:lnSpc>
              <a:spcBef>
                <a:spcPts val="0"/>
              </a:spcBef>
              <a:spcAft>
                <a:spcPts val="0"/>
              </a:spcAft>
              <a:buClr>
                <a:srgbClr val="FFFF00"/>
              </a:buClr>
              <a:buSzPts val="2300"/>
              <a:buChar char="●"/>
            </a:pPr>
            <a:r>
              <a:rPr lang="en" sz="2300" dirty="0">
                <a:solidFill>
                  <a:srgbClr val="FFFF00"/>
                </a:solidFill>
              </a:rPr>
              <a:t>These verses acknowledge that sometimes our brethren are simply difficult to love.</a:t>
            </a:r>
            <a:endParaRPr sz="2300" dirty="0">
              <a:solidFill>
                <a:srgbClr val="FFFF00"/>
              </a:solidFill>
            </a:endParaRPr>
          </a:p>
          <a:p>
            <a:pPr marL="457200" lvl="0" indent="-374650" algn="l" rtl="0">
              <a:lnSpc>
                <a:spcPct val="115000"/>
              </a:lnSpc>
              <a:spcBef>
                <a:spcPts val="0"/>
              </a:spcBef>
              <a:spcAft>
                <a:spcPts val="0"/>
              </a:spcAft>
              <a:buClr>
                <a:schemeClr val="lt1"/>
              </a:buClr>
              <a:buSzPts val="2300"/>
              <a:buChar char="●"/>
            </a:pPr>
            <a:r>
              <a:rPr lang="en" sz="2300" dirty="0">
                <a:solidFill>
                  <a:schemeClr val="lt1"/>
                </a:solidFill>
              </a:rPr>
              <a:t>Other times our own weaknesses and sinful desires get in the way of us properly loving each other.</a:t>
            </a:r>
            <a:endParaRPr sz="2300" dirty="0">
              <a:solidFill>
                <a:schemeClr val="lt1"/>
              </a:solidFill>
            </a:endParaRPr>
          </a:p>
          <a:p>
            <a:pPr marL="457200" lvl="0" indent="-374650" algn="l" rtl="0">
              <a:lnSpc>
                <a:spcPct val="115000"/>
              </a:lnSpc>
              <a:spcBef>
                <a:spcPts val="0"/>
              </a:spcBef>
              <a:spcAft>
                <a:spcPts val="0"/>
              </a:spcAft>
              <a:buClr>
                <a:srgbClr val="00FFFF"/>
              </a:buClr>
              <a:buSzPts val="2300"/>
              <a:buChar char="●"/>
            </a:pPr>
            <a:r>
              <a:rPr lang="en" sz="2300" dirty="0">
                <a:solidFill>
                  <a:srgbClr val="00FFFF"/>
                </a:solidFill>
              </a:rPr>
              <a:t>In BOTH cases, there is no excuse.  We do NOT have the option to not love a brother or sister.</a:t>
            </a:r>
            <a:endParaRPr sz="2300" dirty="0">
              <a:solidFill>
                <a:srgbClr val="00FFFF"/>
              </a:solidFill>
            </a:endParaRPr>
          </a:p>
          <a:p>
            <a:pPr marL="457200" lvl="0" indent="-374650" algn="l" rtl="0">
              <a:lnSpc>
                <a:spcPct val="115000"/>
              </a:lnSpc>
              <a:spcBef>
                <a:spcPts val="0"/>
              </a:spcBef>
              <a:spcAft>
                <a:spcPts val="0"/>
              </a:spcAft>
              <a:buClr>
                <a:srgbClr val="FFFF00"/>
              </a:buClr>
              <a:buSzPts val="2300"/>
              <a:buChar char="●"/>
            </a:pPr>
            <a:r>
              <a:rPr lang="en" sz="2300" dirty="0">
                <a:solidFill>
                  <a:srgbClr val="FFFF00"/>
                </a:solidFill>
              </a:rPr>
              <a:t>Frankly, if we focus enough of our efforts on the previous “Do” commands we won’t struggle much with these “Do not” commands.  But never forget that these verses are here.</a:t>
            </a:r>
            <a:endParaRPr sz="2300" dirty="0">
              <a:solidFill>
                <a:srgbClr val="FFFF00"/>
              </a:solidFill>
            </a:endParaRPr>
          </a:p>
          <a:p>
            <a:pPr marL="457200" lvl="0" indent="-374650" algn="l" rtl="0">
              <a:lnSpc>
                <a:spcPct val="115000"/>
              </a:lnSpc>
              <a:spcBef>
                <a:spcPts val="0"/>
              </a:spcBef>
              <a:spcAft>
                <a:spcPts val="0"/>
              </a:spcAft>
              <a:buClr>
                <a:schemeClr val="lt1"/>
              </a:buClr>
              <a:buSzPts val="2300"/>
              <a:buChar char="●"/>
            </a:pPr>
            <a:r>
              <a:rPr lang="en" sz="2300" dirty="0">
                <a:solidFill>
                  <a:schemeClr val="lt1"/>
                </a:solidFill>
              </a:rPr>
              <a:t>Am I unknowingly creating “stumbling blocks” in the spiritual journey of a brother or sister?  I must always be on guard, and be willing to yield if I find out I am causing problems for them.</a:t>
            </a:r>
            <a:endParaRPr sz="2300" dirty="0">
              <a:solidFill>
                <a:schemeClr val="lt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8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8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8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85">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85">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bg>
      <p:bgPr>
        <a:solidFill>
          <a:schemeClr val="dk1"/>
        </a:solidFill>
        <a:effectLst/>
      </p:bgPr>
    </p:bg>
    <p:spTree>
      <p:nvGrpSpPr>
        <p:cNvPr id="1" name="Shape 189"/>
        <p:cNvGrpSpPr/>
        <p:nvPr/>
      </p:nvGrpSpPr>
      <p:grpSpPr>
        <a:xfrm>
          <a:off x="0" y="0"/>
          <a:ext cx="0" cy="0"/>
          <a:chOff x="0" y="0"/>
          <a:chExt cx="0" cy="0"/>
        </a:xfrm>
      </p:grpSpPr>
      <p:sp>
        <p:nvSpPr>
          <p:cNvPr id="190" name="Google Shape;190;p34"/>
          <p:cNvSpPr txBox="1">
            <a:spLocks noGrp="1"/>
          </p:cNvSpPr>
          <p:nvPr>
            <p:ph type="title"/>
          </p:nvPr>
        </p:nvSpPr>
        <p:spPr>
          <a:xfrm>
            <a:off x="-92975" y="0"/>
            <a:ext cx="9372900" cy="449375"/>
          </a:xfrm>
          <a:prstGeom prst="rect">
            <a:avLst/>
          </a:prstGeom>
        </p:spPr>
        <p:txBody>
          <a:bodyPr spcFirstLastPara="1" wrap="square" lIns="91425" tIns="91425" rIns="91425" bIns="91425" anchor="ctr" anchorCtr="0">
            <a:noAutofit/>
          </a:bodyPr>
          <a:lstStyle/>
          <a:p>
            <a:pPr marL="0" lvl="0" indent="0" algn="ctr" rtl="0">
              <a:lnSpc>
                <a:spcPct val="115000"/>
              </a:lnSpc>
              <a:spcBef>
                <a:spcPts val="0"/>
              </a:spcBef>
              <a:spcAft>
                <a:spcPts val="0"/>
              </a:spcAft>
              <a:buNone/>
            </a:pPr>
            <a:r>
              <a:rPr lang="en" sz="4000" dirty="0">
                <a:solidFill>
                  <a:srgbClr val="00FFFF"/>
                </a:solidFill>
              </a:rPr>
              <a:t>Concluding thoughts ...</a:t>
            </a:r>
            <a:endParaRPr sz="3800" dirty="0">
              <a:solidFill>
                <a:srgbClr val="00FFFF"/>
              </a:solidFill>
            </a:endParaRPr>
          </a:p>
        </p:txBody>
      </p:sp>
      <p:sp>
        <p:nvSpPr>
          <p:cNvPr id="191" name="Google Shape;191;p34"/>
          <p:cNvSpPr txBox="1">
            <a:spLocks noGrp="1"/>
          </p:cNvSpPr>
          <p:nvPr>
            <p:ph type="body" idx="1"/>
          </p:nvPr>
        </p:nvSpPr>
        <p:spPr>
          <a:xfrm>
            <a:off x="-181375" y="449375"/>
            <a:ext cx="9420900" cy="4694100"/>
          </a:xfrm>
          <a:prstGeom prst="rect">
            <a:avLst/>
          </a:prstGeom>
        </p:spPr>
        <p:txBody>
          <a:bodyPr spcFirstLastPara="1" wrap="square" lIns="91425" tIns="91425" rIns="91425" bIns="91425" anchor="t" anchorCtr="0">
            <a:noAutofit/>
          </a:bodyPr>
          <a:lstStyle/>
          <a:p>
            <a:pPr marL="457200" lvl="0" indent="-355600" algn="l" rtl="0">
              <a:lnSpc>
                <a:spcPct val="115000"/>
              </a:lnSpc>
              <a:spcBef>
                <a:spcPts val="0"/>
              </a:spcBef>
              <a:spcAft>
                <a:spcPts val="0"/>
              </a:spcAft>
              <a:buClr>
                <a:srgbClr val="FFFF00"/>
              </a:buClr>
              <a:buSzPts val="2000"/>
              <a:buChar char="●"/>
            </a:pPr>
            <a:r>
              <a:rPr lang="en" sz="2000" b="1" dirty="0">
                <a:solidFill>
                  <a:srgbClr val="FFFF00"/>
                </a:solidFill>
              </a:rPr>
              <a:t>HOW ARE YOU AND I DOING ON ALL THESE </a:t>
            </a:r>
            <a:r>
              <a:rPr lang="en" sz="2000" b="1" i="1" dirty="0">
                <a:solidFill>
                  <a:schemeClr val="lt1"/>
                </a:solidFill>
              </a:rPr>
              <a:t>“ONE ANOTHER”</a:t>
            </a:r>
            <a:r>
              <a:rPr lang="en" sz="2000" b="1" dirty="0">
                <a:solidFill>
                  <a:srgbClr val="FFFF00"/>
                </a:solidFill>
              </a:rPr>
              <a:t> COMMANDS?  10 “Categories” in this lesson - SEVENTY scriptures!</a:t>
            </a:r>
            <a:endParaRPr sz="2000" b="1" dirty="0">
              <a:solidFill>
                <a:srgbClr val="FFFF00"/>
              </a:solidFill>
            </a:endParaRPr>
          </a:p>
          <a:p>
            <a:pPr marL="457200" lvl="0" indent="-355600" algn="l" rtl="0">
              <a:lnSpc>
                <a:spcPct val="115000"/>
              </a:lnSpc>
              <a:spcBef>
                <a:spcPts val="0"/>
              </a:spcBef>
              <a:spcAft>
                <a:spcPts val="0"/>
              </a:spcAft>
              <a:buClr>
                <a:schemeClr val="lt1"/>
              </a:buClr>
              <a:buSzPts val="2000"/>
              <a:buChar char="●"/>
            </a:pPr>
            <a:r>
              <a:rPr lang="en" sz="2000" b="1" dirty="0">
                <a:solidFill>
                  <a:schemeClr val="lt1"/>
                </a:solidFill>
              </a:rPr>
              <a:t>Can we fulfill these without there being some “one anothers”?</a:t>
            </a:r>
            <a:endParaRPr sz="2000" b="1" dirty="0">
              <a:solidFill>
                <a:schemeClr val="lt1"/>
              </a:solidFill>
            </a:endParaRPr>
          </a:p>
          <a:p>
            <a:pPr marL="457200" lvl="0" indent="-355600" algn="l" rtl="0">
              <a:lnSpc>
                <a:spcPct val="115000"/>
              </a:lnSpc>
              <a:spcBef>
                <a:spcPts val="0"/>
              </a:spcBef>
              <a:spcAft>
                <a:spcPts val="0"/>
              </a:spcAft>
              <a:buClr>
                <a:srgbClr val="00FFFF"/>
              </a:buClr>
              <a:buSzPts val="2000"/>
              <a:buChar char="●"/>
            </a:pPr>
            <a:r>
              <a:rPr lang="en" sz="2000" b="1" dirty="0">
                <a:solidFill>
                  <a:srgbClr val="00FFFF"/>
                </a:solidFill>
              </a:rPr>
              <a:t>We are missing the point of these passages if we think these only apply when we are assembled together…BUT, when we ARE assembled together is also a repeatable and convenient time to be doing these things.  Can we see now why </a:t>
            </a:r>
            <a:r>
              <a:rPr lang="en" sz="2000" b="1" i="1" dirty="0">
                <a:solidFill>
                  <a:schemeClr val="lt1"/>
                </a:solidFill>
              </a:rPr>
              <a:t>“not forsaking the assembling of ourselves together”</a:t>
            </a:r>
            <a:r>
              <a:rPr lang="en" sz="2000" b="1" dirty="0">
                <a:solidFill>
                  <a:srgbClr val="00FFFF"/>
                </a:solidFill>
              </a:rPr>
              <a:t> is so important?</a:t>
            </a:r>
            <a:endParaRPr sz="2000" b="1" dirty="0">
              <a:solidFill>
                <a:srgbClr val="00FFFF"/>
              </a:solidFill>
            </a:endParaRPr>
          </a:p>
          <a:p>
            <a:pPr marL="457200" lvl="0" indent="-355600" algn="l" rtl="0">
              <a:lnSpc>
                <a:spcPct val="115000"/>
              </a:lnSpc>
              <a:spcBef>
                <a:spcPts val="0"/>
              </a:spcBef>
              <a:spcAft>
                <a:spcPts val="0"/>
              </a:spcAft>
              <a:buClr>
                <a:srgbClr val="FFFF00"/>
              </a:buClr>
              <a:buSzPts val="2000"/>
              <a:buChar char="●"/>
            </a:pPr>
            <a:r>
              <a:rPr lang="en" sz="2000" b="1" dirty="0">
                <a:solidFill>
                  <a:srgbClr val="FFFF00"/>
                </a:solidFill>
              </a:rPr>
              <a:t>This longer definition of</a:t>
            </a:r>
            <a:r>
              <a:rPr lang="en" sz="2000" b="1" dirty="0">
                <a:solidFill>
                  <a:schemeClr val="lt1"/>
                </a:solidFill>
              </a:rPr>
              <a:t> </a:t>
            </a:r>
            <a:r>
              <a:rPr lang="en" sz="2000" b="1" i="1" dirty="0">
                <a:solidFill>
                  <a:schemeClr val="lt1"/>
                </a:solidFill>
              </a:rPr>
              <a:t>“loving one another”</a:t>
            </a:r>
            <a:r>
              <a:rPr lang="en" sz="2000" b="1" dirty="0">
                <a:solidFill>
                  <a:schemeClr val="lt1"/>
                </a:solidFill>
              </a:rPr>
              <a:t> </a:t>
            </a:r>
            <a:r>
              <a:rPr lang="en" sz="2000" b="1" dirty="0">
                <a:solidFill>
                  <a:srgbClr val="FFFF00"/>
                </a:solidFill>
              </a:rPr>
              <a:t>was (hopefully) clearly seen in all the other </a:t>
            </a:r>
            <a:r>
              <a:rPr lang="en" sz="2000" b="1" i="1" dirty="0">
                <a:solidFill>
                  <a:schemeClr val="bg1"/>
                </a:solidFill>
              </a:rPr>
              <a:t>“one another”</a:t>
            </a:r>
            <a:r>
              <a:rPr lang="en" sz="2000" b="1" dirty="0">
                <a:solidFill>
                  <a:schemeClr val="bg1"/>
                </a:solidFill>
              </a:rPr>
              <a:t> </a:t>
            </a:r>
            <a:r>
              <a:rPr lang="en" sz="2000" b="1" dirty="0">
                <a:solidFill>
                  <a:srgbClr val="FFFF00"/>
                </a:solidFill>
              </a:rPr>
              <a:t>commands.</a:t>
            </a:r>
            <a:endParaRPr sz="2000" b="1" dirty="0">
              <a:solidFill>
                <a:srgbClr val="FFFF00"/>
              </a:solidFill>
            </a:endParaRPr>
          </a:p>
          <a:p>
            <a:pPr marL="457200" lvl="0" indent="-355600" algn="l" rtl="0">
              <a:lnSpc>
                <a:spcPct val="115000"/>
              </a:lnSpc>
              <a:spcBef>
                <a:spcPts val="0"/>
              </a:spcBef>
              <a:spcAft>
                <a:spcPts val="0"/>
              </a:spcAft>
              <a:buClr>
                <a:schemeClr val="lt1"/>
              </a:buClr>
              <a:buSzPts val="2000"/>
              <a:buChar char="●"/>
            </a:pPr>
            <a:r>
              <a:rPr lang="en" sz="2000" b="1" dirty="0">
                <a:solidFill>
                  <a:schemeClr val="lt1"/>
                </a:solidFill>
              </a:rPr>
              <a:t>Never let something like a pandemic or other national emergency, or government pressure, or our own physical isolation, or other activities become an excuse for not following the commands of our </a:t>
            </a:r>
            <a:r>
              <a:rPr lang="en" sz="2000" b="1">
                <a:solidFill>
                  <a:schemeClr val="lt1"/>
                </a:solidFill>
              </a:rPr>
              <a:t>Lord.</a:t>
            </a:r>
            <a:endParaRPr sz="2000" b="1" dirty="0">
              <a:solidFill>
                <a:schemeClr val="lt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9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9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91">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91">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91">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4C1130"/>
        </a:solidFill>
        <a:effectLst/>
      </p:bgPr>
    </p:bg>
    <p:spTree>
      <p:nvGrpSpPr>
        <p:cNvPr id="1" name="Shape 45"/>
        <p:cNvGrpSpPr/>
        <p:nvPr/>
      </p:nvGrpSpPr>
      <p:grpSpPr>
        <a:xfrm>
          <a:off x="0" y="0"/>
          <a:ext cx="0" cy="0"/>
          <a:chOff x="0" y="0"/>
          <a:chExt cx="0" cy="0"/>
        </a:xfrm>
      </p:grpSpPr>
      <p:sp>
        <p:nvSpPr>
          <p:cNvPr id="46" name="Google Shape;46;p10"/>
          <p:cNvSpPr txBox="1">
            <a:spLocks noGrp="1"/>
          </p:cNvSpPr>
          <p:nvPr>
            <p:ph type="title"/>
          </p:nvPr>
        </p:nvSpPr>
        <p:spPr>
          <a:xfrm>
            <a:off x="133225" y="0"/>
            <a:ext cx="8917800" cy="540300"/>
          </a:xfrm>
          <a:prstGeom prst="rect">
            <a:avLst/>
          </a:prstGeom>
        </p:spPr>
        <p:txBody>
          <a:bodyPr spcFirstLastPara="1" wrap="square" lIns="91425" tIns="91425" rIns="91425" bIns="91425" anchor="ctr" anchorCtr="0">
            <a:noAutofit/>
          </a:bodyPr>
          <a:lstStyle/>
          <a:p>
            <a:pPr marL="0" lvl="0" indent="0" algn="ctr" rtl="0">
              <a:lnSpc>
                <a:spcPct val="115000"/>
              </a:lnSpc>
              <a:spcBef>
                <a:spcPts val="0"/>
              </a:spcBef>
              <a:spcAft>
                <a:spcPts val="0"/>
              </a:spcAft>
              <a:buNone/>
            </a:pPr>
            <a:r>
              <a:rPr lang="en" sz="4000">
                <a:solidFill>
                  <a:srgbClr val="00FFFF"/>
                </a:solidFill>
              </a:rPr>
              <a:t>LOVE ONE ANOTHER</a:t>
            </a:r>
            <a:endParaRPr sz="4000">
              <a:solidFill>
                <a:srgbClr val="00FFFF"/>
              </a:solidFill>
            </a:endParaRPr>
          </a:p>
        </p:txBody>
      </p:sp>
      <p:sp>
        <p:nvSpPr>
          <p:cNvPr id="47" name="Google Shape;47;p10"/>
          <p:cNvSpPr txBox="1">
            <a:spLocks noGrp="1"/>
          </p:cNvSpPr>
          <p:nvPr>
            <p:ph type="body" idx="1"/>
          </p:nvPr>
        </p:nvSpPr>
        <p:spPr>
          <a:xfrm>
            <a:off x="-147525" y="422300"/>
            <a:ext cx="9291600" cy="4721400"/>
          </a:xfrm>
          <a:prstGeom prst="rect">
            <a:avLst/>
          </a:prstGeom>
        </p:spPr>
        <p:txBody>
          <a:bodyPr spcFirstLastPara="1" wrap="square" lIns="91425" tIns="91425" rIns="91425" bIns="91425" anchor="t" anchorCtr="0">
            <a:noAutofit/>
          </a:bodyPr>
          <a:lstStyle/>
          <a:p>
            <a:pPr marL="457200" lvl="0" indent="-381000" algn="l" rtl="0">
              <a:lnSpc>
                <a:spcPct val="115000"/>
              </a:lnSpc>
              <a:spcBef>
                <a:spcPts val="0"/>
              </a:spcBef>
              <a:spcAft>
                <a:spcPts val="0"/>
              </a:spcAft>
              <a:buClr>
                <a:srgbClr val="FFFF00"/>
              </a:buClr>
              <a:buSzPts val="2400"/>
              <a:buChar char="●"/>
            </a:pPr>
            <a:r>
              <a:rPr lang="en" sz="2400" u="sng">
                <a:solidFill>
                  <a:srgbClr val="FFFF00"/>
                </a:solidFill>
              </a:rPr>
              <a:t>Jn.13:34-35</a:t>
            </a:r>
            <a:r>
              <a:rPr lang="en" sz="2400">
                <a:solidFill>
                  <a:schemeClr val="lt1"/>
                </a:solidFill>
              </a:rPr>
              <a:t> </a:t>
            </a:r>
            <a:r>
              <a:rPr lang="en" sz="2400" i="1">
                <a:solidFill>
                  <a:schemeClr val="lt1"/>
                </a:solidFill>
              </a:rPr>
              <a:t>“A new commandment I give to you, </a:t>
            </a:r>
            <a:r>
              <a:rPr lang="en" sz="2400" i="1" u="sng">
                <a:solidFill>
                  <a:schemeClr val="lt1"/>
                </a:solidFill>
              </a:rPr>
              <a:t>that you love one another; as I have loved you</a:t>
            </a:r>
            <a:r>
              <a:rPr lang="en" sz="2400" i="1">
                <a:solidFill>
                  <a:schemeClr val="lt1"/>
                </a:solidFill>
              </a:rPr>
              <a:t>, that you also love one another. </a:t>
            </a:r>
            <a:r>
              <a:rPr lang="en" sz="2400" i="1" u="sng">
                <a:solidFill>
                  <a:schemeClr val="lt1"/>
                </a:solidFill>
              </a:rPr>
              <a:t>By this all will know that you are My disciples</a:t>
            </a:r>
            <a:r>
              <a:rPr lang="en" sz="2400" i="1">
                <a:solidFill>
                  <a:schemeClr val="lt1"/>
                </a:solidFill>
              </a:rPr>
              <a:t>, if you have love for one another.”</a:t>
            </a:r>
            <a:endParaRPr sz="2400" i="1">
              <a:solidFill>
                <a:schemeClr val="lt1"/>
              </a:solidFill>
            </a:endParaRPr>
          </a:p>
          <a:p>
            <a:pPr marL="457200" lvl="0" indent="-381000" algn="l" rtl="0">
              <a:lnSpc>
                <a:spcPct val="115000"/>
              </a:lnSpc>
              <a:spcBef>
                <a:spcPts val="0"/>
              </a:spcBef>
              <a:spcAft>
                <a:spcPts val="0"/>
              </a:spcAft>
              <a:buClr>
                <a:srgbClr val="FFFF00"/>
              </a:buClr>
              <a:buSzPts val="2400"/>
              <a:buChar char="●"/>
            </a:pPr>
            <a:r>
              <a:rPr lang="en" sz="2400" u="sng">
                <a:solidFill>
                  <a:srgbClr val="FFFF00"/>
                </a:solidFill>
              </a:rPr>
              <a:t>Jn.15:12</a:t>
            </a:r>
            <a:r>
              <a:rPr lang="en" sz="2400">
                <a:solidFill>
                  <a:schemeClr val="lt1"/>
                </a:solidFill>
              </a:rPr>
              <a:t> </a:t>
            </a:r>
            <a:r>
              <a:rPr lang="en" sz="2400" i="1">
                <a:solidFill>
                  <a:schemeClr val="lt1"/>
                </a:solidFill>
              </a:rPr>
              <a:t>“This is My commandment, that you </a:t>
            </a:r>
            <a:r>
              <a:rPr lang="en" sz="2400" i="1" u="sng">
                <a:solidFill>
                  <a:schemeClr val="lt1"/>
                </a:solidFill>
              </a:rPr>
              <a:t>love one another as I have loved you</a:t>
            </a:r>
            <a:r>
              <a:rPr lang="en" sz="2400" i="1">
                <a:solidFill>
                  <a:schemeClr val="lt1"/>
                </a:solidFill>
              </a:rPr>
              <a:t>.”</a:t>
            </a:r>
            <a:endParaRPr sz="2400" i="1">
              <a:solidFill>
                <a:schemeClr val="lt1"/>
              </a:solidFill>
            </a:endParaRPr>
          </a:p>
          <a:p>
            <a:pPr marL="457200" lvl="0" indent="-381000" algn="l" rtl="0">
              <a:lnSpc>
                <a:spcPct val="115000"/>
              </a:lnSpc>
              <a:spcBef>
                <a:spcPts val="0"/>
              </a:spcBef>
              <a:spcAft>
                <a:spcPts val="0"/>
              </a:spcAft>
              <a:buClr>
                <a:srgbClr val="FFFF00"/>
              </a:buClr>
              <a:buSzPts val="2400"/>
              <a:buChar char="●"/>
            </a:pPr>
            <a:r>
              <a:rPr lang="en" sz="2400" u="sng">
                <a:solidFill>
                  <a:srgbClr val="FFFF00"/>
                </a:solidFill>
              </a:rPr>
              <a:t>Rom.13:8</a:t>
            </a:r>
            <a:r>
              <a:rPr lang="en" sz="2400">
                <a:solidFill>
                  <a:schemeClr val="lt1"/>
                </a:solidFill>
              </a:rPr>
              <a:t> </a:t>
            </a:r>
            <a:r>
              <a:rPr lang="en" sz="2400" i="1">
                <a:solidFill>
                  <a:schemeClr val="lt1"/>
                </a:solidFill>
              </a:rPr>
              <a:t>“Owe no one anything </a:t>
            </a:r>
            <a:r>
              <a:rPr lang="en" sz="2400" i="1" u="sng">
                <a:solidFill>
                  <a:schemeClr val="lt1"/>
                </a:solidFill>
              </a:rPr>
              <a:t>except to love one another</a:t>
            </a:r>
            <a:r>
              <a:rPr lang="en" sz="2400" i="1">
                <a:solidFill>
                  <a:schemeClr val="lt1"/>
                </a:solidFill>
              </a:rPr>
              <a:t>, for he who loves another has fulfilled the law.”</a:t>
            </a:r>
            <a:endParaRPr sz="2400" i="1">
              <a:solidFill>
                <a:schemeClr val="lt1"/>
              </a:solidFill>
            </a:endParaRPr>
          </a:p>
          <a:p>
            <a:pPr marL="457200" lvl="0" indent="-381000" algn="l" rtl="0">
              <a:lnSpc>
                <a:spcPct val="115000"/>
              </a:lnSpc>
              <a:spcBef>
                <a:spcPts val="0"/>
              </a:spcBef>
              <a:spcAft>
                <a:spcPts val="0"/>
              </a:spcAft>
              <a:buClr>
                <a:srgbClr val="FFFF00"/>
              </a:buClr>
              <a:buSzPts val="2400"/>
              <a:buChar char="●"/>
            </a:pPr>
            <a:r>
              <a:rPr lang="en" sz="2400" u="sng">
                <a:solidFill>
                  <a:srgbClr val="FFFF00"/>
                </a:solidFill>
              </a:rPr>
              <a:t>1 Pet.1:22</a:t>
            </a:r>
            <a:r>
              <a:rPr lang="en" sz="2400">
                <a:solidFill>
                  <a:schemeClr val="lt1"/>
                </a:solidFill>
              </a:rPr>
              <a:t> </a:t>
            </a:r>
            <a:r>
              <a:rPr lang="en" sz="2400" i="1">
                <a:solidFill>
                  <a:schemeClr val="lt1"/>
                </a:solidFill>
              </a:rPr>
              <a:t>“Since you have purified your souls in obeying the truth through the Spirit in sincere love of the brethren, l</a:t>
            </a:r>
            <a:r>
              <a:rPr lang="en" sz="2400" i="1" u="sng">
                <a:solidFill>
                  <a:schemeClr val="lt1"/>
                </a:solidFill>
              </a:rPr>
              <a:t>ove one another fervently with a pure heart</a:t>
            </a:r>
            <a:r>
              <a:rPr lang="en" sz="2400" i="1">
                <a:solidFill>
                  <a:schemeClr val="lt1"/>
                </a:solidFill>
              </a:rPr>
              <a:t>,”</a:t>
            </a:r>
            <a:endParaRPr sz="2400" i="1">
              <a:solidFill>
                <a:schemeClr val="lt1"/>
              </a:solidFill>
            </a:endParaRPr>
          </a:p>
          <a:p>
            <a:pPr marL="457200" lvl="0" indent="0" algn="l" rtl="0">
              <a:lnSpc>
                <a:spcPct val="115000"/>
              </a:lnSpc>
              <a:spcBef>
                <a:spcPts val="0"/>
              </a:spcBef>
              <a:spcAft>
                <a:spcPts val="0"/>
              </a:spcAft>
              <a:buNone/>
            </a:pPr>
            <a:endParaRPr sz="2000">
              <a:solidFill>
                <a:schemeClr val="lt1"/>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4C1130"/>
        </a:solidFill>
        <a:effectLst/>
      </p:bgPr>
    </p:bg>
    <p:spTree>
      <p:nvGrpSpPr>
        <p:cNvPr id="1" name="Shape 51"/>
        <p:cNvGrpSpPr/>
        <p:nvPr/>
      </p:nvGrpSpPr>
      <p:grpSpPr>
        <a:xfrm>
          <a:off x="0" y="0"/>
          <a:ext cx="0" cy="0"/>
          <a:chOff x="0" y="0"/>
          <a:chExt cx="0" cy="0"/>
        </a:xfrm>
      </p:grpSpPr>
      <p:sp>
        <p:nvSpPr>
          <p:cNvPr id="52" name="Google Shape;52;p11"/>
          <p:cNvSpPr txBox="1">
            <a:spLocks noGrp="1"/>
          </p:cNvSpPr>
          <p:nvPr>
            <p:ph type="title"/>
          </p:nvPr>
        </p:nvSpPr>
        <p:spPr>
          <a:xfrm>
            <a:off x="133225" y="0"/>
            <a:ext cx="8917800" cy="489900"/>
          </a:xfrm>
          <a:prstGeom prst="rect">
            <a:avLst/>
          </a:prstGeom>
        </p:spPr>
        <p:txBody>
          <a:bodyPr spcFirstLastPara="1" wrap="square" lIns="91425" tIns="91425" rIns="91425" bIns="91425" anchor="ctr" anchorCtr="0">
            <a:noAutofit/>
          </a:bodyPr>
          <a:lstStyle/>
          <a:p>
            <a:pPr marL="0" lvl="0" indent="0" algn="ctr" rtl="0">
              <a:lnSpc>
                <a:spcPct val="115000"/>
              </a:lnSpc>
              <a:spcBef>
                <a:spcPts val="0"/>
              </a:spcBef>
              <a:spcAft>
                <a:spcPts val="0"/>
              </a:spcAft>
              <a:buNone/>
            </a:pPr>
            <a:r>
              <a:rPr lang="en" sz="4000">
                <a:solidFill>
                  <a:srgbClr val="00FFFF"/>
                </a:solidFill>
              </a:rPr>
              <a:t>LOVE ONE ANOTHER - 2</a:t>
            </a:r>
            <a:endParaRPr sz="4000">
              <a:solidFill>
                <a:srgbClr val="00FFFF"/>
              </a:solidFill>
            </a:endParaRPr>
          </a:p>
        </p:txBody>
      </p:sp>
      <p:sp>
        <p:nvSpPr>
          <p:cNvPr id="53" name="Google Shape;53;p11"/>
          <p:cNvSpPr txBox="1">
            <a:spLocks noGrp="1"/>
          </p:cNvSpPr>
          <p:nvPr>
            <p:ph type="body" idx="1"/>
          </p:nvPr>
        </p:nvSpPr>
        <p:spPr>
          <a:xfrm>
            <a:off x="-188150" y="286950"/>
            <a:ext cx="9393600" cy="4856400"/>
          </a:xfrm>
          <a:prstGeom prst="rect">
            <a:avLst/>
          </a:prstGeom>
        </p:spPr>
        <p:txBody>
          <a:bodyPr spcFirstLastPara="1" wrap="square" lIns="91425" tIns="91425" rIns="91425" bIns="91425" anchor="t" anchorCtr="0">
            <a:noAutofit/>
          </a:bodyPr>
          <a:lstStyle/>
          <a:p>
            <a:pPr marL="457200" lvl="0" indent="-361950" algn="l" rtl="0">
              <a:lnSpc>
                <a:spcPct val="115000"/>
              </a:lnSpc>
              <a:spcBef>
                <a:spcPts val="0"/>
              </a:spcBef>
              <a:spcAft>
                <a:spcPts val="0"/>
              </a:spcAft>
              <a:buClr>
                <a:srgbClr val="FFFF00"/>
              </a:buClr>
              <a:buSzPts val="2100"/>
              <a:buChar char="●"/>
            </a:pPr>
            <a:r>
              <a:rPr lang="en" sz="2100" u="sng">
                <a:solidFill>
                  <a:srgbClr val="FFFF00"/>
                </a:solidFill>
              </a:rPr>
              <a:t>1 Jn.3:23</a:t>
            </a:r>
            <a:r>
              <a:rPr lang="en" sz="2100">
                <a:solidFill>
                  <a:schemeClr val="lt1"/>
                </a:solidFill>
              </a:rPr>
              <a:t> </a:t>
            </a:r>
            <a:r>
              <a:rPr lang="en" sz="2100" i="1">
                <a:solidFill>
                  <a:schemeClr val="lt1"/>
                </a:solidFill>
              </a:rPr>
              <a:t>“And this is His commandment: that we should believe on the name of His Son Jesus Christ and </a:t>
            </a:r>
            <a:r>
              <a:rPr lang="en" sz="2100" i="1" u="sng">
                <a:solidFill>
                  <a:schemeClr val="lt1"/>
                </a:solidFill>
              </a:rPr>
              <a:t>love one another, as He gave us commandment</a:t>
            </a:r>
            <a:r>
              <a:rPr lang="en" sz="2100" i="1">
                <a:solidFill>
                  <a:schemeClr val="lt1"/>
                </a:solidFill>
              </a:rPr>
              <a:t>.”</a:t>
            </a:r>
            <a:endParaRPr sz="2100" i="1">
              <a:solidFill>
                <a:schemeClr val="lt1"/>
              </a:solidFill>
            </a:endParaRPr>
          </a:p>
          <a:p>
            <a:pPr marL="457200" lvl="0" indent="-361950" algn="l" rtl="0">
              <a:lnSpc>
                <a:spcPct val="115000"/>
              </a:lnSpc>
              <a:spcBef>
                <a:spcPts val="0"/>
              </a:spcBef>
              <a:spcAft>
                <a:spcPts val="0"/>
              </a:spcAft>
              <a:buClr>
                <a:srgbClr val="FFFF00"/>
              </a:buClr>
              <a:buSzPts val="2100"/>
              <a:buChar char="●"/>
            </a:pPr>
            <a:r>
              <a:rPr lang="en" sz="2100" u="sng">
                <a:solidFill>
                  <a:srgbClr val="FFFF00"/>
                </a:solidFill>
              </a:rPr>
              <a:t>1 Jn.4:7-11</a:t>
            </a:r>
            <a:r>
              <a:rPr lang="en" sz="2100">
                <a:solidFill>
                  <a:schemeClr val="lt1"/>
                </a:solidFill>
              </a:rPr>
              <a:t> </a:t>
            </a:r>
            <a:r>
              <a:rPr lang="en" sz="2100" i="1">
                <a:solidFill>
                  <a:schemeClr val="lt1"/>
                </a:solidFill>
              </a:rPr>
              <a:t>“Beloved, </a:t>
            </a:r>
            <a:r>
              <a:rPr lang="en" sz="2100" i="1" u="sng">
                <a:solidFill>
                  <a:schemeClr val="lt1"/>
                </a:solidFill>
              </a:rPr>
              <a:t>let us love one another</a:t>
            </a:r>
            <a:r>
              <a:rPr lang="en" sz="2100" i="1">
                <a:solidFill>
                  <a:schemeClr val="lt1"/>
                </a:solidFill>
              </a:rPr>
              <a:t>, for love is of God; and everyone who loves is born of God and knows God. He who does not love does not know God, for God is love. In this the love of God was manifested toward us, that God has sent His only begotten Son into the world, that we might live through Him. In this is love, not that we loved God, but that He loved us and sent His Son to be the propitiation for our sins. </a:t>
            </a:r>
            <a:r>
              <a:rPr lang="en" sz="2100" i="1" u="sng">
                <a:solidFill>
                  <a:schemeClr val="lt1"/>
                </a:solidFill>
              </a:rPr>
              <a:t>Beloved, if God so loved us, we also ought to love one another</a:t>
            </a:r>
            <a:r>
              <a:rPr lang="en" sz="2100" i="1">
                <a:solidFill>
                  <a:schemeClr val="lt1"/>
                </a:solidFill>
              </a:rPr>
              <a:t>.”</a:t>
            </a:r>
            <a:endParaRPr sz="2100" i="1">
              <a:solidFill>
                <a:schemeClr val="lt1"/>
              </a:solidFill>
            </a:endParaRPr>
          </a:p>
          <a:p>
            <a:pPr marL="457200" lvl="0" indent="-361950" algn="l" rtl="0">
              <a:lnSpc>
                <a:spcPct val="115000"/>
              </a:lnSpc>
              <a:spcBef>
                <a:spcPts val="0"/>
              </a:spcBef>
              <a:spcAft>
                <a:spcPts val="0"/>
              </a:spcAft>
              <a:buClr>
                <a:srgbClr val="FFFF00"/>
              </a:buClr>
              <a:buSzPts val="2100"/>
              <a:buChar char="●"/>
            </a:pPr>
            <a:r>
              <a:rPr lang="en" sz="2100" u="sng">
                <a:solidFill>
                  <a:srgbClr val="FFFF00"/>
                </a:solidFill>
              </a:rPr>
              <a:t>2 Jn. 5</a:t>
            </a:r>
            <a:r>
              <a:rPr lang="en" sz="2100">
                <a:solidFill>
                  <a:schemeClr val="lt1"/>
                </a:solidFill>
              </a:rPr>
              <a:t> </a:t>
            </a:r>
            <a:r>
              <a:rPr lang="en" sz="2100" i="1">
                <a:solidFill>
                  <a:schemeClr val="lt1"/>
                </a:solidFill>
              </a:rPr>
              <a:t>“And now I plead with you, lady, not as though I wrote a new commandment to you, but </a:t>
            </a:r>
            <a:r>
              <a:rPr lang="en" sz="2100" i="1" u="sng">
                <a:solidFill>
                  <a:schemeClr val="lt1"/>
                </a:solidFill>
              </a:rPr>
              <a:t>that which we have had from the beginning: that we love one another</a:t>
            </a:r>
            <a:r>
              <a:rPr lang="en" sz="2100" i="1">
                <a:solidFill>
                  <a:schemeClr val="lt1"/>
                </a:solidFill>
              </a:rPr>
              <a:t>.”</a:t>
            </a:r>
            <a:endParaRPr sz="2100" i="1">
              <a:solidFill>
                <a:schemeClr val="lt1"/>
              </a:solidFill>
            </a:endParaRPr>
          </a:p>
          <a:p>
            <a:pPr marL="457200" lvl="0" indent="0" algn="l" rtl="0">
              <a:lnSpc>
                <a:spcPct val="115000"/>
              </a:lnSpc>
              <a:spcBef>
                <a:spcPts val="0"/>
              </a:spcBef>
              <a:spcAft>
                <a:spcPts val="0"/>
              </a:spcAft>
              <a:buNone/>
            </a:pPr>
            <a:endParaRPr sz="2000">
              <a:solidFill>
                <a:schemeClr val="lt1"/>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4C1130"/>
        </a:solidFill>
        <a:effectLst/>
      </p:bgPr>
    </p:bg>
    <p:spTree>
      <p:nvGrpSpPr>
        <p:cNvPr id="1" name="Shape 57"/>
        <p:cNvGrpSpPr/>
        <p:nvPr/>
      </p:nvGrpSpPr>
      <p:grpSpPr>
        <a:xfrm>
          <a:off x="0" y="0"/>
          <a:ext cx="0" cy="0"/>
          <a:chOff x="0" y="0"/>
          <a:chExt cx="0" cy="0"/>
        </a:xfrm>
      </p:grpSpPr>
      <p:sp>
        <p:nvSpPr>
          <p:cNvPr id="58" name="Google Shape;58;p12"/>
          <p:cNvSpPr txBox="1">
            <a:spLocks noGrp="1"/>
          </p:cNvSpPr>
          <p:nvPr>
            <p:ph type="title"/>
          </p:nvPr>
        </p:nvSpPr>
        <p:spPr>
          <a:xfrm>
            <a:off x="-134000" y="0"/>
            <a:ext cx="9434100" cy="584700"/>
          </a:xfrm>
          <a:prstGeom prst="rect">
            <a:avLst/>
          </a:prstGeom>
        </p:spPr>
        <p:txBody>
          <a:bodyPr spcFirstLastPara="1" wrap="square" lIns="91425" tIns="91425" rIns="91425" bIns="91425" anchor="ctr" anchorCtr="0">
            <a:noAutofit/>
          </a:bodyPr>
          <a:lstStyle/>
          <a:p>
            <a:pPr marL="0" lvl="0" indent="0" algn="ctr" rtl="0">
              <a:lnSpc>
                <a:spcPct val="115000"/>
              </a:lnSpc>
              <a:spcBef>
                <a:spcPts val="0"/>
              </a:spcBef>
              <a:spcAft>
                <a:spcPts val="0"/>
              </a:spcAft>
              <a:buNone/>
            </a:pPr>
            <a:r>
              <a:rPr lang="en" sz="4000">
                <a:solidFill>
                  <a:srgbClr val="00FFFF"/>
                </a:solidFill>
              </a:rPr>
              <a:t>LOVE ONE ANOTHER - APPLICATION</a:t>
            </a:r>
            <a:endParaRPr sz="4000">
              <a:solidFill>
                <a:srgbClr val="00FFFF"/>
              </a:solidFill>
            </a:endParaRPr>
          </a:p>
        </p:txBody>
      </p:sp>
      <p:sp>
        <p:nvSpPr>
          <p:cNvPr id="59" name="Google Shape;59;p12"/>
          <p:cNvSpPr txBox="1">
            <a:spLocks noGrp="1"/>
          </p:cNvSpPr>
          <p:nvPr>
            <p:ph type="body" idx="1"/>
          </p:nvPr>
        </p:nvSpPr>
        <p:spPr>
          <a:xfrm>
            <a:off x="-161075" y="584650"/>
            <a:ext cx="9359700" cy="4558800"/>
          </a:xfrm>
          <a:prstGeom prst="rect">
            <a:avLst/>
          </a:prstGeom>
        </p:spPr>
        <p:txBody>
          <a:bodyPr spcFirstLastPara="1" wrap="square" lIns="91425" tIns="91425" rIns="91425" bIns="91425" anchor="t" anchorCtr="0">
            <a:noAutofit/>
          </a:bodyPr>
          <a:lstStyle/>
          <a:p>
            <a:pPr marL="457200" lvl="0" indent="-361950" algn="l" rtl="0">
              <a:lnSpc>
                <a:spcPct val="115000"/>
              </a:lnSpc>
              <a:spcBef>
                <a:spcPts val="0"/>
              </a:spcBef>
              <a:spcAft>
                <a:spcPts val="0"/>
              </a:spcAft>
              <a:buClr>
                <a:srgbClr val="FFFF00"/>
              </a:buClr>
              <a:buSzPts val="2100"/>
              <a:buChar char="●"/>
            </a:pPr>
            <a:r>
              <a:rPr lang="en" sz="2100" dirty="0">
                <a:solidFill>
                  <a:srgbClr val="FFFF00"/>
                </a:solidFill>
              </a:rPr>
              <a:t>Love is the “umbrella” under which all of the following</a:t>
            </a:r>
            <a:r>
              <a:rPr lang="en" sz="2100" dirty="0">
                <a:solidFill>
                  <a:schemeClr val="lt1"/>
                </a:solidFill>
              </a:rPr>
              <a:t> </a:t>
            </a:r>
            <a:r>
              <a:rPr lang="en" sz="2100" i="1" dirty="0">
                <a:solidFill>
                  <a:schemeClr val="lt1"/>
                </a:solidFill>
              </a:rPr>
              <a:t>“one another”</a:t>
            </a:r>
            <a:r>
              <a:rPr lang="en" sz="2100" dirty="0">
                <a:solidFill>
                  <a:schemeClr val="lt1"/>
                </a:solidFill>
              </a:rPr>
              <a:t> </a:t>
            </a:r>
            <a:r>
              <a:rPr lang="en" sz="2100" dirty="0">
                <a:solidFill>
                  <a:srgbClr val="FFFF00"/>
                </a:solidFill>
              </a:rPr>
              <a:t>commands should fit.  It is easy to say we love our brethren, but much harder to put into practice.  Why do we have to be reminded so often in scripture to love each other?  In short, if we are not practicing the remainder of these “one another” passages, can we truly say that we love each other as we should?  Are we loving as much as Jesus loved us?</a:t>
            </a:r>
            <a:endParaRPr sz="2100" dirty="0">
              <a:solidFill>
                <a:srgbClr val="FFFF00"/>
              </a:solidFill>
            </a:endParaRPr>
          </a:p>
          <a:p>
            <a:pPr marL="457200" lvl="0" indent="-361950" algn="l" rtl="0">
              <a:lnSpc>
                <a:spcPct val="115000"/>
              </a:lnSpc>
              <a:spcBef>
                <a:spcPts val="0"/>
              </a:spcBef>
              <a:spcAft>
                <a:spcPts val="0"/>
              </a:spcAft>
              <a:buClr>
                <a:schemeClr val="lt1"/>
              </a:buClr>
              <a:buSzPts val="2100"/>
              <a:buChar char="●"/>
            </a:pPr>
            <a:r>
              <a:rPr lang="en" sz="2100" dirty="0">
                <a:solidFill>
                  <a:schemeClr val="lt1"/>
                </a:solidFill>
              </a:rPr>
              <a:t>Can we still </a:t>
            </a:r>
            <a:r>
              <a:rPr lang="en" sz="2100" i="1" dirty="0">
                <a:solidFill>
                  <a:schemeClr val="lt1"/>
                </a:solidFill>
              </a:rPr>
              <a:t>“love one another”</a:t>
            </a:r>
            <a:r>
              <a:rPr lang="en" sz="2100" dirty="0">
                <a:solidFill>
                  <a:schemeClr val="lt1"/>
                </a:solidFill>
              </a:rPr>
              <a:t> during a pandemic?</a:t>
            </a:r>
            <a:endParaRPr sz="2100" dirty="0">
              <a:solidFill>
                <a:schemeClr val="lt1"/>
              </a:solidFill>
            </a:endParaRPr>
          </a:p>
          <a:p>
            <a:pPr marL="457200" lvl="0" indent="-361950" algn="l" rtl="0">
              <a:lnSpc>
                <a:spcPct val="115000"/>
              </a:lnSpc>
              <a:spcBef>
                <a:spcPts val="0"/>
              </a:spcBef>
              <a:spcAft>
                <a:spcPts val="0"/>
              </a:spcAft>
              <a:buClr>
                <a:srgbClr val="00FFFF"/>
              </a:buClr>
              <a:buSzPts val="2100"/>
              <a:buChar char="●"/>
            </a:pPr>
            <a:r>
              <a:rPr lang="en" sz="2100" dirty="0">
                <a:solidFill>
                  <a:srgbClr val="00FFFF"/>
                </a:solidFill>
              </a:rPr>
              <a:t>Can the government prevent us from</a:t>
            </a:r>
            <a:r>
              <a:rPr lang="en" sz="2100" dirty="0">
                <a:solidFill>
                  <a:schemeClr val="lt1"/>
                </a:solidFill>
              </a:rPr>
              <a:t> </a:t>
            </a:r>
            <a:r>
              <a:rPr lang="en" sz="2100" i="1" dirty="0">
                <a:solidFill>
                  <a:schemeClr val="lt1"/>
                </a:solidFill>
              </a:rPr>
              <a:t>“loving one another” </a:t>
            </a:r>
            <a:r>
              <a:rPr lang="en" sz="2100" dirty="0">
                <a:solidFill>
                  <a:srgbClr val="00FFFF"/>
                </a:solidFill>
              </a:rPr>
              <a:t>?</a:t>
            </a:r>
            <a:endParaRPr sz="2100" dirty="0">
              <a:solidFill>
                <a:srgbClr val="00FFFF"/>
              </a:solidFill>
            </a:endParaRPr>
          </a:p>
          <a:p>
            <a:pPr marL="457200" lvl="0" indent="-361950" algn="l" rtl="0">
              <a:lnSpc>
                <a:spcPct val="115000"/>
              </a:lnSpc>
              <a:spcBef>
                <a:spcPts val="0"/>
              </a:spcBef>
              <a:spcAft>
                <a:spcPts val="0"/>
              </a:spcAft>
              <a:buClr>
                <a:srgbClr val="FFFF00"/>
              </a:buClr>
              <a:buSzPts val="2100"/>
              <a:buChar char="●"/>
            </a:pPr>
            <a:r>
              <a:rPr lang="en" sz="2100" dirty="0">
                <a:solidFill>
                  <a:srgbClr val="FFFF00"/>
                </a:solidFill>
              </a:rPr>
              <a:t>Can we still </a:t>
            </a:r>
            <a:r>
              <a:rPr lang="en" sz="2100" i="1" dirty="0">
                <a:solidFill>
                  <a:schemeClr val="lt1"/>
                </a:solidFill>
              </a:rPr>
              <a:t>“love one another”</a:t>
            </a:r>
            <a:r>
              <a:rPr lang="en" sz="2100" dirty="0">
                <a:solidFill>
                  <a:schemeClr val="lt1"/>
                </a:solidFill>
              </a:rPr>
              <a:t> </a:t>
            </a:r>
            <a:r>
              <a:rPr lang="en" sz="2100" dirty="0">
                <a:solidFill>
                  <a:srgbClr val="FFFF00"/>
                </a:solidFill>
              </a:rPr>
              <a:t>when we are ill, immobile, or otherwise isolated from our brethren?</a:t>
            </a:r>
            <a:endParaRPr sz="2100" dirty="0">
              <a:solidFill>
                <a:srgbClr val="FFFF00"/>
              </a:solidFill>
            </a:endParaRPr>
          </a:p>
          <a:p>
            <a:pPr marL="457200" lvl="0" indent="-361950" algn="l" rtl="0">
              <a:lnSpc>
                <a:spcPct val="115000"/>
              </a:lnSpc>
              <a:spcBef>
                <a:spcPts val="0"/>
              </a:spcBef>
              <a:spcAft>
                <a:spcPts val="0"/>
              </a:spcAft>
              <a:buClr>
                <a:schemeClr val="lt1"/>
              </a:buClr>
              <a:buSzPts val="2100"/>
              <a:buChar char="●"/>
            </a:pPr>
            <a:r>
              <a:rPr lang="en" sz="2100" dirty="0">
                <a:solidFill>
                  <a:schemeClr val="lt1"/>
                </a:solidFill>
              </a:rPr>
              <a:t>Do we </a:t>
            </a:r>
            <a:r>
              <a:rPr lang="en" sz="2100" i="1" dirty="0">
                <a:solidFill>
                  <a:schemeClr val="lt1"/>
                </a:solidFill>
              </a:rPr>
              <a:t>“love one another”</a:t>
            </a:r>
            <a:r>
              <a:rPr lang="en" sz="2100" dirty="0">
                <a:solidFill>
                  <a:schemeClr val="lt1"/>
                </a:solidFill>
              </a:rPr>
              <a:t> equally, or do we have our “favorites”?</a:t>
            </a:r>
            <a:endParaRPr sz="2100" dirty="0">
              <a:solidFill>
                <a:schemeClr val="lt1"/>
              </a:solidFill>
            </a:endParaRPr>
          </a:p>
          <a:p>
            <a:pPr marL="457200" lvl="0" indent="-361950" algn="l" rtl="0">
              <a:lnSpc>
                <a:spcPct val="115000"/>
              </a:lnSpc>
              <a:spcBef>
                <a:spcPts val="0"/>
              </a:spcBef>
              <a:spcAft>
                <a:spcPts val="0"/>
              </a:spcAft>
              <a:buClr>
                <a:srgbClr val="00FFFF"/>
              </a:buClr>
              <a:buSzPts val="2100"/>
              <a:buChar char="●"/>
            </a:pPr>
            <a:r>
              <a:rPr lang="en" sz="2100" dirty="0">
                <a:solidFill>
                  <a:srgbClr val="00FFFF"/>
                </a:solidFill>
              </a:rPr>
              <a:t>Am I exempt, in scripture, from loving certain brothers or sisters?</a:t>
            </a:r>
            <a:endParaRPr sz="2100" dirty="0">
              <a:solidFill>
                <a:srgbClr val="00FFFF"/>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9">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9">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9">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59">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59">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073763"/>
        </a:solidFill>
        <a:effectLst/>
      </p:bgPr>
    </p:bg>
    <p:spTree>
      <p:nvGrpSpPr>
        <p:cNvPr id="1" name="Shape 63"/>
        <p:cNvGrpSpPr/>
        <p:nvPr/>
      </p:nvGrpSpPr>
      <p:grpSpPr>
        <a:xfrm>
          <a:off x="0" y="0"/>
          <a:ext cx="0" cy="0"/>
          <a:chOff x="0" y="0"/>
          <a:chExt cx="0" cy="0"/>
        </a:xfrm>
      </p:grpSpPr>
      <p:sp>
        <p:nvSpPr>
          <p:cNvPr id="64" name="Google Shape;64;p13"/>
          <p:cNvSpPr txBox="1">
            <a:spLocks noGrp="1"/>
          </p:cNvSpPr>
          <p:nvPr>
            <p:ph type="title"/>
          </p:nvPr>
        </p:nvSpPr>
        <p:spPr>
          <a:xfrm>
            <a:off x="-92975" y="74000"/>
            <a:ext cx="9298500" cy="466200"/>
          </a:xfrm>
          <a:prstGeom prst="rect">
            <a:avLst/>
          </a:prstGeom>
        </p:spPr>
        <p:txBody>
          <a:bodyPr spcFirstLastPara="1" wrap="square" lIns="91425" tIns="91425" rIns="91425" bIns="91425" anchor="ctr" anchorCtr="0">
            <a:noAutofit/>
          </a:bodyPr>
          <a:lstStyle/>
          <a:p>
            <a:pPr marL="0" lvl="0" indent="0" algn="ctr" rtl="0">
              <a:lnSpc>
                <a:spcPct val="115000"/>
              </a:lnSpc>
              <a:spcBef>
                <a:spcPts val="0"/>
              </a:spcBef>
              <a:spcAft>
                <a:spcPts val="0"/>
              </a:spcAft>
              <a:buNone/>
            </a:pPr>
            <a:r>
              <a:rPr lang="en" sz="4500">
                <a:solidFill>
                  <a:srgbClr val="00FFFF"/>
                </a:solidFill>
              </a:rPr>
              <a:t>GREET/RECEIVE ONE ANOTHER</a:t>
            </a:r>
            <a:endParaRPr sz="4500">
              <a:solidFill>
                <a:srgbClr val="00FFFF"/>
              </a:solidFill>
            </a:endParaRPr>
          </a:p>
        </p:txBody>
      </p:sp>
      <p:sp>
        <p:nvSpPr>
          <p:cNvPr id="65" name="Google Shape;65;p13"/>
          <p:cNvSpPr txBox="1">
            <a:spLocks noGrp="1"/>
          </p:cNvSpPr>
          <p:nvPr>
            <p:ph type="body" idx="1"/>
          </p:nvPr>
        </p:nvSpPr>
        <p:spPr>
          <a:xfrm>
            <a:off x="-87000" y="584650"/>
            <a:ext cx="9231000" cy="4558800"/>
          </a:xfrm>
          <a:prstGeom prst="rect">
            <a:avLst/>
          </a:prstGeom>
        </p:spPr>
        <p:txBody>
          <a:bodyPr spcFirstLastPara="1" wrap="square" lIns="91425" tIns="91425" rIns="91425" bIns="91425" anchor="t" anchorCtr="0">
            <a:noAutofit/>
          </a:bodyPr>
          <a:lstStyle/>
          <a:p>
            <a:pPr marL="457200" lvl="0" indent="-419100" algn="l" rtl="0">
              <a:lnSpc>
                <a:spcPct val="115000"/>
              </a:lnSpc>
              <a:spcBef>
                <a:spcPts val="0"/>
              </a:spcBef>
              <a:spcAft>
                <a:spcPts val="0"/>
              </a:spcAft>
              <a:buClr>
                <a:srgbClr val="FFFF00"/>
              </a:buClr>
              <a:buSzPts val="3000"/>
              <a:buChar char="●"/>
            </a:pPr>
            <a:r>
              <a:rPr lang="en" u="sng">
                <a:solidFill>
                  <a:srgbClr val="FFFF00"/>
                </a:solidFill>
              </a:rPr>
              <a:t>Rom.15:7</a:t>
            </a:r>
            <a:r>
              <a:rPr lang="en">
                <a:solidFill>
                  <a:schemeClr val="lt1"/>
                </a:solidFill>
              </a:rPr>
              <a:t> </a:t>
            </a:r>
            <a:r>
              <a:rPr lang="en" i="1">
                <a:solidFill>
                  <a:schemeClr val="lt1"/>
                </a:solidFill>
              </a:rPr>
              <a:t>“Therefore </a:t>
            </a:r>
            <a:r>
              <a:rPr lang="en" i="1" u="sng">
                <a:solidFill>
                  <a:schemeClr val="lt1"/>
                </a:solidFill>
              </a:rPr>
              <a:t>receive one another, just as Christ also received us</a:t>
            </a:r>
            <a:r>
              <a:rPr lang="en" i="1">
                <a:solidFill>
                  <a:schemeClr val="lt1"/>
                </a:solidFill>
              </a:rPr>
              <a:t>, to the glory of God.”</a:t>
            </a:r>
            <a:endParaRPr i="1">
              <a:solidFill>
                <a:schemeClr val="lt1"/>
              </a:solidFill>
            </a:endParaRPr>
          </a:p>
          <a:p>
            <a:pPr marL="457200" lvl="0" indent="-419100" algn="l" rtl="0">
              <a:lnSpc>
                <a:spcPct val="115000"/>
              </a:lnSpc>
              <a:spcBef>
                <a:spcPts val="0"/>
              </a:spcBef>
              <a:spcAft>
                <a:spcPts val="0"/>
              </a:spcAft>
              <a:buClr>
                <a:srgbClr val="FFFF00"/>
              </a:buClr>
              <a:buSzPts val="3000"/>
              <a:buChar char="●"/>
            </a:pPr>
            <a:r>
              <a:rPr lang="en" u="sng">
                <a:solidFill>
                  <a:srgbClr val="FFFF00"/>
                </a:solidFill>
              </a:rPr>
              <a:t>Rom.16:16</a:t>
            </a:r>
            <a:r>
              <a:rPr lang="en">
                <a:solidFill>
                  <a:schemeClr val="lt1"/>
                </a:solidFill>
              </a:rPr>
              <a:t> </a:t>
            </a:r>
            <a:r>
              <a:rPr lang="en" i="1">
                <a:solidFill>
                  <a:schemeClr val="lt1"/>
                </a:solidFill>
              </a:rPr>
              <a:t>“</a:t>
            </a:r>
            <a:r>
              <a:rPr lang="en" i="1" u="sng">
                <a:solidFill>
                  <a:schemeClr val="lt1"/>
                </a:solidFill>
              </a:rPr>
              <a:t>Greet one another with a holy kiss</a:t>
            </a:r>
            <a:r>
              <a:rPr lang="en" i="1">
                <a:solidFill>
                  <a:schemeClr val="lt1"/>
                </a:solidFill>
              </a:rPr>
              <a:t>. The churches of Christ greet you.”</a:t>
            </a:r>
            <a:endParaRPr i="1">
              <a:solidFill>
                <a:schemeClr val="lt1"/>
              </a:solidFill>
            </a:endParaRPr>
          </a:p>
          <a:p>
            <a:pPr marL="457200" lvl="0" indent="-419100" algn="l" rtl="0">
              <a:lnSpc>
                <a:spcPct val="115000"/>
              </a:lnSpc>
              <a:spcBef>
                <a:spcPts val="0"/>
              </a:spcBef>
              <a:spcAft>
                <a:spcPts val="0"/>
              </a:spcAft>
              <a:buClr>
                <a:srgbClr val="FFFF00"/>
              </a:buClr>
              <a:buSzPts val="3000"/>
              <a:buChar char="●"/>
            </a:pPr>
            <a:r>
              <a:rPr lang="en" u="sng">
                <a:solidFill>
                  <a:srgbClr val="FFFF00"/>
                </a:solidFill>
              </a:rPr>
              <a:t>1 Cor.16:20</a:t>
            </a:r>
            <a:r>
              <a:rPr lang="en">
                <a:solidFill>
                  <a:schemeClr val="lt1"/>
                </a:solidFill>
              </a:rPr>
              <a:t> </a:t>
            </a:r>
            <a:r>
              <a:rPr lang="en" i="1">
                <a:solidFill>
                  <a:schemeClr val="lt1"/>
                </a:solidFill>
              </a:rPr>
              <a:t>“All the brethren greet you. </a:t>
            </a:r>
            <a:r>
              <a:rPr lang="en" i="1" u="sng">
                <a:solidFill>
                  <a:schemeClr val="lt1"/>
                </a:solidFill>
              </a:rPr>
              <a:t>Greet one another with a holy kiss</a:t>
            </a:r>
            <a:r>
              <a:rPr lang="en" i="1">
                <a:solidFill>
                  <a:schemeClr val="lt1"/>
                </a:solidFill>
              </a:rPr>
              <a:t>.”</a:t>
            </a:r>
            <a:endParaRPr i="1">
              <a:solidFill>
                <a:schemeClr val="lt1"/>
              </a:solidFill>
            </a:endParaRPr>
          </a:p>
          <a:p>
            <a:pPr marL="457200" lvl="0" indent="-419100" algn="l" rtl="0">
              <a:lnSpc>
                <a:spcPct val="115000"/>
              </a:lnSpc>
              <a:spcBef>
                <a:spcPts val="0"/>
              </a:spcBef>
              <a:spcAft>
                <a:spcPts val="0"/>
              </a:spcAft>
              <a:buClr>
                <a:srgbClr val="FFFF00"/>
              </a:buClr>
              <a:buSzPts val="3000"/>
              <a:buChar char="●"/>
            </a:pPr>
            <a:r>
              <a:rPr lang="en" u="sng">
                <a:solidFill>
                  <a:srgbClr val="FFFF00"/>
                </a:solidFill>
              </a:rPr>
              <a:t>1 Pet.5:14</a:t>
            </a:r>
            <a:r>
              <a:rPr lang="en">
                <a:solidFill>
                  <a:schemeClr val="lt1"/>
                </a:solidFill>
              </a:rPr>
              <a:t> </a:t>
            </a:r>
            <a:r>
              <a:rPr lang="en" i="1">
                <a:solidFill>
                  <a:schemeClr val="lt1"/>
                </a:solidFill>
              </a:rPr>
              <a:t>“</a:t>
            </a:r>
            <a:r>
              <a:rPr lang="en" i="1" u="sng">
                <a:solidFill>
                  <a:schemeClr val="lt1"/>
                </a:solidFill>
              </a:rPr>
              <a:t>Greet one another with a kiss of love</a:t>
            </a:r>
            <a:r>
              <a:rPr lang="en" i="1">
                <a:solidFill>
                  <a:schemeClr val="lt1"/>
                </a:solidFill>
              </a:rPr>
              <a:t>. Peace to you all who are in Christ Jesus. Amen.”</a:t>
            </a:r>
            <a:endParaRPr i="1">
              <a:solidFill>
                <a:schemeClr val="lt1"/>
              </a:solidFill>
            </a:endParaRPr>
          </a:p>
          <a:p>
            <a:pPr marL="457200" lvl="0" indent="0" algn="l" rtl="0">
              <a:lnSpc>
                <a:spcPct val="115000"/>
              </a:lnSpc>
              <a:spcBef>
                <a:spcPts val="0"/>
              </a:spcBef>
              <a:spcAft>
                <a:spcPts val="0"/>
              </a:spcAft>
              <a:buNone/>
            </a:pPr>
            <a:endParaRPr sz="2000">
              <a:solidFill>
                <a:schemeClr val="lt1"/>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073763"/>
        </a:solidFill>
        <a:effectLst/>
      </p:bgPr>
    </p:bg>
    <p:spTree>
      <p:nvGrpSpPr>
        <p:cNvPr id="1" name="Shape 69"/>
        <p:cNvGrpSpPr/>
        <p:nvPr/>
      </p:nvGrpSpPr>
      <p:grpSpPr>
        <a:xfrm>
          <a:off x="0" y="0"/>
          <a:ext cx="0" cy="0"/>
          <a:chOff x="0" y="0"/>
          <a:chExt cx="0" cy="0"/>
        </a:xfrm>
      </p:grpSpPr>
      <p:sp>
        <p:nvSpPr>
          <p:cNvPr id="70" name="Google Shape;70;p14"/>
          <p:cNvSpPr txBox="1">
            <a:spLocks noGrp="1"/>
          </p:cNvSpPr>
          <p:nvPr>
            <p:ph type="title"/>
          </p:nvPr>
        </p:nvSpPr>
        <p:spPr>
          <a:xfrm>
            <a:off x="-235525" y="0"/>
            <a:ext cx="9596700" cy="540300"/>
          </a:xfrm>
          <a:prstGeom prst="rect">
            <a:avLst/>
          </a:prstGeom>
        </p:spPr>
        <p:txBody>
          <a:bodyPr spcFirstLastPara="1" wrap="square" lIns="91425" tIns="91425" rIns="91425" bIns="91425" anchor="ctr" anchorCtr="0">
            <a:noAutofit/>
          </a:bodyPr>
          <a:lstStyle/>
          <a:p>
            <a:pPr marL="0" lvl="0" indent="0" algn="ctr" rtl="0">
              <a:lnSpc>
                <a:spcPct val="115000"/>
              </a:lnSpc>
              <a:spcBef>
                <a:spcPts val="0"/>
              </a:spcBef>
              <a:spcAft>
                <a:spcPts val="0"/>
              </a:spcAft>
              <a:buNone/>
            </a:pPr>
            <a:r>
              <a:rPr lang="en" sz="3800">
                <a:solidFill>
                  <a:srgbClr val="00FFFF"/>
                </a:solidFill>
              </a:rPr>
              <a:t>GREET ONE ANOTHER - APPLICATION</a:t>
            </a:r>
            <a:endParaRPr sz="3800">
              <a:solidFill>
                <a:srgbClr val="00FFFF"/>
              </a:solidFill>
            </a:endParaRPr>
          </a:p>
        </p:txBody>
      </p:sp>
      <p:sp>
        <p:nvSpPr>
          <p:cNvPr id="71" name="Google Shape;71;p14"/>
          <p:cNvSpPr txBox="1">
            <a:spLocks noGrp="1"/>
          </p:cNvSpPr>
          <p:nvPr>
            <p:ph type="body" idx="1"/>
          </p:nvPr>
        </p:nvSpPr>
        <p:spPr>
          <a:xfrm>
            <a:off x="-181375" y="584650"/>
            <a:ext cx="9325500" cy="4558800"/>
          </a:xfrm>
          <a:prstGeom prst="rect">
            <a:avLst/>
          </a:prstGeom>
        </p:spPr>
        <p:txBody>
          <a:bodyPr spcFirstLastPara="1" wrap="square" lIns="91425" tIns="91425" rIns="91425" bIns="91425" anchor="t" anchorCtr="0">
            <a:noAutofit/>
          </a:bodyPr>
          <a:lstStyle/>
          <a:p>
            <a:pPr marL="457200" lvl="0" indent="-361950" algn="l" rtl="0">
              <a:lnSpc>
                <a:spcPct val="115000"/>
              </a:lnSpc>
              <a:spcBef>
                <a:spcPts val="0"/>
              </a:spcBef>
              <a:spcAft>
                <a:spcPts val="0"/>
              </a:spcAft>
              <a:buClr>
                <a:schemeClr val="lt1"/>
              </a:buClr>
              <a:buSzPts val="2100"/>
              <a:buChar char="●"/>
            </a:pPr>
            <a:r>
              <a:rPr lang="en" sz="2100" dirty="0">
                <a:solidFill>
                  <a:schemeClr val="lt1"/>
                </a:solidFill>
              </a:rPr>
              <a:t>“Greet” </a:t>
            </a:r>
            <a:r>
              <a:rPr lang="en" sz="2100" dirty="0">
                <a:solidFill>
                  <a:srgbClr val="FFFF00"/>
                </a:solidFill>
              </a:rPr>
              <a:t>- Greek word is “aspazomai” - to salute, to greet, to bid welcome or wish well to.</a:t>
            </a:r>
            <a:endParaRPr sz="2100" dirty="0">
              <a:solidFill>
                <a:srgbClr val="FFFF00"/>
              </a:solidFill>
            </a:endParaRPr>
          </a:p>
          <a:p>
            <a:pPr marL="457200" lvl="0" indent="-361950" algn="l" rtl="0">
              <a:lnSpc>
                <a:spcPct val="115000"/>
              </a:lnSpc>
              <a:spcBef>
                <a:spcPts val="0"/>
              </a:spcBef>
              <a:spcAft>
                <a:spcPts val="0"/>
              </a:spcAft>
              <a:buClr>
                <a:schemeClr val="lt1"/>
              </a:buClr>
              <a:buSzPts val="2100"/>
              <a:buChar char="●"/>
            </a:pPr>
            <a:r>
              <a:rPr lang="en" sz="2100" dirty="0">
                <a:solidFill>
                  <a:schemeClr val="lt1"/>
                </a:solidFill>
              </a:rPr>
              <a:t>Actual, physical contact and intimacy is an important part of God’s family, as we saw (I hope) how much we missed this during the pandemic.</a:t>
            </a:r>
            <a:endParaRPr sz="2100" dirty="0">
              <a:solidFill>
                <a:schemeClr val="lt1"/>
              </a:solidFill>
            </a:endParaRPr>
          </a:p>
          <a:p>
            <a:pPr marL="457200" lvl="0" indent="-361950" algn="l" rtl="0">
              <a:lnSpc>
                <a:spcPct val="115000"/>
              </a:lnSpc>
              <a:spcBef>
                <a:spcPts val="0"/>
              </a:spcBef>
              <a:spcAft>
                <a:spcPts val="0"/>
              </a:spcAft>
              <a:buClr>
                <a:srgbClr val="00FFFF"/>
              </a:buClr>
              <a:buSzPts val="2100"/>
              <a:buChar char="●"/>
            </a:pPr>
            <a:r>
              <a:rPr lang="en" sz="2100" dirty="0">
                <a:solidFill>
                  <a:srgbClr val="00FFFF"/>
                </a:solidFill>
              </a:rPr>
              <a:t>The bible talks about multiple people</a:t>
            </a:r>
            <a:r>
              <a:rPr lang="en" sz="2100" dirty="0">
                <a:solidFill>
                  <a:schemeClr val="lt1"/>
                </a:solidFill>
              </a:rPr>
              <a:t> </a:t>
            </a:r>
            <a:r>
              <a:rPr lang="en" sz="2100" i="1" dirty="0">
                <a:solidFill>
                  <a:schemeClr val="lt1"/>
                </a:solidFill>
              </a:rPr>
              <a:t>“falling on the neck”</a:t>
            </a:r>
            <a:r>
              <a:rPr lang="en" sz="2100" dirty="0">
                <a:solidFill>
                  <a:schemeClr val="lt1"/>
                </a:solidFill>
              </a:rPr>
              <a:t> </a:t>
            </a:r>
            <a:r>
              <a:rPr lang="en" sz="2100" dirty="0">
                <a:solidFill>
                  <a:srgbClr val="00FFFF"/>
                </a:solidFill>
              </a:rPr>
              <a:t>of others, as they embraced them and wept, sometimes for sorrow and others for joy.</a:t>
            </a:r>
            <a:endParaRPr sz="2100" dirty="0">
              <a:solidFill>
                <a:srgbClr val="00FFFF"/>
              </a:solidFill>
            </a:endParaRPr>
          </a:p>
          <a:p>
            <a:pPr marL="457200" lvl="0" indent="-361950" algn="l" rtl="0">
              <a:lnSpc>
                <a:spcPct val="115000"/>
              </a:lnSpc>
              <a:spcBef>
                <a:spcPts val="0"/>
              </a:spcBef>
              <a:spcAft>
                <a:spcPts val="0"/>
              </a:spcAft>
              <a:buClr>
                <a:srgbClr val="FFFF00"/>
              </a:buClr>
              <a:buSzPts val="2100"/>
              <a:buChar char="●"/>
            </a:pPr>
            <a:r>
              <a:rPr lang="en" sz="2100" dirty="0">
                <a:solidFill>
                  <a:srgbClr val="FFFF00"/>
                </a:solidFill>
              </a:rPr>
              <a:t>Is it only the responsibility of “The Greeter”, elders, deacons, evangelists to welcome their brethren and those visiting?</a:t>
            </a:r>
            <a:endParaRPr sz="2100" dirty="0">
              <a:solidFill>
                <a:srgbClr val="FFFF00"/>
              </a:solidFill>
            </a:endParaRPr>
          </a:p>
          <a:p>
            <a:pPr marL="457200" lvl="0" indent="-361950" algn="l" rtl="0">
              <a:lnSpc>
                <a:spcPct val="115000"/>
              </a:lnSpc>
              <a:spcBef>
                <a:spcPts val="0"/>
              </a:spcBef>
              <a:spcAft>
                <a:spcPts val="0"/>
              </a:spcAft>
              <a:buClr>
                <a:schemeClr val="lt1"/>
              </a:buClr>
              <a:buSzPts val="2100"/>
              <a:buChar char="●"/>
            </a:pPr>
            <a:r>
              <a:rPr lang="en" sz="2100" dirty="0">
                <a:solidFill>
                  <a:schemeClr val="lt1"/>
                </a:solidFill>
              </a:rPr>
              <a:t>Are there ways to still </a:t>
            </a:r>
            <a:r>
              <a:rPr lang="en" sz="2100" i="1" dirty="0">
                <a:solidFill>
                  <a:schemeClr val="lt1"/>
                </a:solidFill>
              </a:rPr>
              <a:t>“greet one another”</a:t>
            </a:r>
            <a:r>
              <a:rPr lang="en" sz="2100" dirty="0">
                <a:solidFill>
                  <a:schemeClr val="lt1"/>
                </a:solidFill>
              </a:rPr>
              <a:t> during a pandemic or when we’re otherwise isolated from each other?</a:t>
            </a:r>
            <a:endParaRPr sz="2100" dirty="0">
              <a:solidFill>
                <a:schemeClr val="lt1"/>
              </a:solidFill>
            </a:endParaRPr>
          </a:p>
          <a:p>
            <a:pPr marL="457200" lvl="0" indent="-361950" algn="l" rtl="0">
              <a:lnSpc>
                <a:spcPct val="115000"/>
              </a:lnSpc>
              <a:spcBef>
                <a:spcPts val="0"/>
              </a:spcBef>
              <a:spcAft>
                <a:spcPts val="0"/>
              </a:spcAft>
              <a:buClr>
                <a:srgbClr val="00FFFF"/>
              </a:buClr>
              <a:buSzPts val="2100"/>
              <a:buChar char="●"/>
            </a:pPr>
            <a:r>
              <a:rPr lang="en" sz="2100" dirty="0">
                <a:solidFill>
                  <a:srgbClr val="00FFFF"/>
                </a:solidFill>
              </a:rPr>
              <a:t>Can the government prevent us from</a:t>
            </a:r>
            <a:r>
              <a:rPr lang="en" sz="2100" dirty="0">
                <a:solidFill>
                  <a:schemeClr val="lt1"/>
                </a:solidFill>
              </a:rPr>
              <a:t> </a:t>
            </a:r>
            <a:r>
              <a:rPr lang="en" sz="2100" i="1" dirty="0">
                <a:solidFill>
                  <a:schemeClr val="lt1"/>
                </a:solidFill>
              </a:rPr>
              <a:t>“greeting one another” </a:t>
            </a:r>
            <a:r>
              <a:rPr lang="en" sz="2100" dirty="0">
                <a:solidFill>
                  <a:srgbClr val="00FFFF"/>
                </a:solidFill>
              </a:rPr>
              <a:t>?</a:t>
            </a:r>
            <a:endParaRPr sz="2100" dirty="0">
              <a:solidFill>
                <a:srgbClr val="00FFFF"/>
              </a:solidFill>
            </a:endParaRPr>
          </a:p>
          <a:p>
            <a:pPr marL="457200" lvl="0" indent="-361950" algn="l" rtl="0">
              <a:lnSpc>
                <a:spcPct val="115000"/>
              </a:lnSpc>
              <a:spcBef>
                <a:spcPts val="0"/>
              </a:spcBef>
              <a:spcAft>
                <a:spcPts val="0"/>
              </a:spcAft>
              <a:buClr>
                <a:srgbClr val="FFFF00"/>
              </a:buClr>
              <a:buSzPts val="2100"/>
              <a:buChar char="●"/>
            </a:pPr>
            <a:r>
              <a:rPr lang="en" sz="2100" dirty="0">
                <a:solidFill>
                  <a:srgbClr val="FFFF00"/>
                </a:solidFill>
              </a:rPr>
              <a:t>Do I </a:t>
            </a:r>
            <a:r>
              <a:rPr lang="en" sz="2100" i="1" dirty="0">
                <a:solidFill>
                  <a:schemeClr val="lt1"/>
                </a:solidFill>
              </a:rPr>
              <a:t>“greet”</a:t>
            </a:r>
            <a:r>
              <a:rPr lang="en" sz="2100" dirty="0">
                <a:solidFill>
                  <a:schemeClr val="lt1"/>
                </a:solidFill>
              </a:rPr>
              <a:t> </a:t>
            </a:r>
            <a:r>
              <a:rPr lang="en" sz="2100" dirty="0">
                <a:solidFill>
                  <a:srgbClr val="FFFF00"/>
                </a:solidFill>
              </a:rPr>
              <a:t>ALL my brethren, or only those I am closest to?</a:t>
            </a:r>
            <a:endParaRPr sz="2100" dirty="0">
              <a:solidFill>
                <a:srgbClr val="FFFF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1">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1">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71">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71">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71">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0C343D"/>
        </a:solidFill>
        <a:effectLst/>
      </p:bgPr>
    </p:bg>
    <p:spTree>
      <p:nvGrpSpPr>
        <p:cNvPr id="1" name="Shape 75"/>
        <p:cNvGrpSpPr/>
        <p:nvPr/>
      </p:nvGrpSpPr>
      <p:grpSpPr>
        <a:xfrm>
          <a:off x="0" y="0"/>
          <a:ext cx="0" cy="0"/>
          <a:chOff x="0" y="0"/>
          <a:chExt cx="0" cy="0"/>
        </a:xfrm>
      </p:grpSpPr>
      <p:sp>
        <p:nvSpPr>
          <p:cNvPr id="76" name="Google Shape;76;p15"/>
          <p:cNvSpPr txBox="1">
            <a:spLocks noGrp="1"/>
          </p:cNvSpPr>
          <p:nvPr>
            <p:ph type="title"/>
          </p:nvPr>
        </p:nvSpPr>
        <p:spPr>
          <a:xfrm>
            <a:off x="-134000" y="0"/>
            <a:ext cx="9407100" cy="476400"/>
          </a:xfrm>
          <a:prstGeom prst="rect">
            <a:avLst/>
          </a:prstGeom>
        </p:spPr>
        <p:txBody>
          <a:bodyPr spcFirstLastPara="1" wrap="square" lIns="91425" tIns="91425" rIns="91425" bIns="91425" anchor="ctr" anchorCtr="0">
            <a:noAutofit/>
          </a:bodyPr>
          <a:lstStyle/>
          <a:p>
            <a:pPr marL="0" lvl="0" indent="0" algn="ctr" rtl="0">
              <a:lnSpc>
                <a:spcPct val="115000"/>
              </a:lnSpc>
              <a:spcBef>
                <a:spcPts val="0"/>
              </a:spcBef>
              <a:spcAft>
                <a:spcPts val="0"/>
              </a:spcAft>
              <a:buNone/>
            </a:pPr>
            <a:r>
              <a:rPr lang="en" sz="3700">
                <a:solidFill>
                  <a:srgbClr val="00FFFF"/>
                </a:solidFill>
              </a:rPr>
              <a:t>PUT OTHERS’ NEEDS ABOVE OUR OWN</a:t>
            </a:r>
            <a:endParaRPr sz="3500">
              <a:solidFill>
                <a:srgbClr val="00FFFF"/>
              </a:solidFill>
            </a:endParaRPr>
          </a:p>
        </p:txBody>
      </p:sp>
      <p:sp>
        <p:nvSpPr>
          <p:cNvPr id="77" name="Google Shape;77;p15"/>
          <p:cNvSpPr txBox="1">
            <a:spLocks noGrp="1"/>
          </p:cNvSpPr>
          <p:nvPr>
            <p:ph type="body" idx="1"/>
          </p:nvPr>
        </p:nvSpPr>
        <p:spPr>
          <a:xfrm>
            <a:off x="-134000" y="265300"/>
            <a:ext cx="9319200" cy="4878300"/>
          </a:xfrm>
          <a:prstGeom prst="rect">
            <a:avLst/>
          </a:prstGeom>
        </p:spPr>
        <p:txBody>
          <a:bodyPr spcFirstLastPara="1" wrap="square" lIns="91425" tIns="91425" rIns="91425" bIns="91425" anchor="t" anchorCtr="0">
            <a:noAutofit/>
          </a:bodyPr>
          <a:lstStyle/>
          <a:p>
            <a:pPr marL="457200" lvl="0" indent="-374650" algn="l" rtl="0">
              <a:lnSpc>
                <a:spcPct val="115000"/>
              </a:lnSpc>
              <a:spcBef>
                <a:spcPts val="0"/>
              </a:spcBef>
              <a:spcAft>
                <a:spcPts val="0"/>
              </a:spcAft>
              <a:buClr>
                <a:srgbClr val="FFFF00"/>
              </a:buClr>
              <a:buSzPts val="2300"/>
              <a:buChar char="●"/>
            </a:pPr>
            <a:r>
              <a:rPr lang="en" sz="2300" u="sng">
                <a:solidFill>
                  <a:srgbClr val="FFFF00"/>
                </a:solidFill>
              </a:rPr>
              <a:t>Rom.12:10</a:t>
            </a:r>
            <a:r>
              <a:rPr lang="en" sz="2300">
                <a:solidFill>
                  <a:schemeClr val="lt1"/>
                </a:solidFill>
              </a:rPr>
              <a:t> </a:t>
            </a:r>
            <a:r>
              <a:rPr lang="en" sz="2300" i="1">
                <a:solidFill>
                  <a:schemeClr val="lt1"/>
                </a:solidFill>
              </a:rPr>
              <a:t>“Be kindly affectionate to one another with brotherly love, </a:t>
            </a:r>
            <a:r>
              <a:rPr lang="en" sz="2300" i="1" u="sng">
                <a:solidFill>
                  <a:schemeClr val="lt1"/>
                </a:solidFill>
              </a:rPr>
              <a:t>in honor giving preference to one another</a:t>
            </a:r>
            <a:r>
              <a:rPr lang="en" sz="2300" i="1">
                <a:solidFill>
                  <a:schemeClr val="lt1"/>
                </a:solidFill>
              </a:rPr>
              <a:t>;”</a:t>
            </a:r>
            <a:endParaRPr sz="2300" i="1">
              <a:solidFill>
                <a:schemeClr val="lt1"/>
              </a:solidFill>
            </a:endParaRPr>
          </a:p>
          <a:p>
            <a:pPr marL="457200" lvl="0" indent="-374650" algn="l" rtl="0">
              <a:lnSpc>
                <a:spcPct val="115000"/>
              </a:lnSpc>
              <a:spcBef>
                <a:spcPts val="0"/>
              </a:spcBef>
              <a:spcAft>
                <a:spcPts val="0"/>
              </a:spcAft>
              <a:buClr>
                <a:srgbClr val="FFFF00"/>
              </a:buClr>
              <a:buSzPts val="2300"/>
              <a:buChar char="●"/>
            </a:pPr>
            <a:r>
              <a:rPr lang="en" sz="2300" u="sng">
                <a:solidFill>
                  <a:srgbClr val="FFFF00"/>
                </a:solidFill>
              </a:rPr>
              <a:t>1 Cor.10:24</a:t>
            </a:r>
            <a:r>
              <a:rPr lang="en" sz="2300">
                <a:solidFill>
                  <a:schemeClr val="lt1"/>
                </a:solidFill>
              </a:rPr>
              <a:t> </a:t>
            </a:r>
            <a:r>
              <a:rPr lang="en" sz="2300" i="1">
                <a:solidFill>
                  <a:schemeClr val="lt1"/>
                </a:solidFill>
              </a:rPr>
              <a:t>“Let no one seek his own, but </a:t>
            </a:r>
            <a:r>
              <a:rPr lang="en" sz="2300" i="1" u="sng">
                <a:solidFill>
                  <a:schemeClr val="lt1"/>
                </a:solidFill>
              </a:rPr>
              <a:t>each one the other’s well-being</a:t>
            </a:r>
            <a:r>
              <a:rPr lang="en" sz="2300" i="1">
                <a:solidFill>
                  <a:schemeClr val="lt1"/>
                </a:solidFill>
              </a:rPr>
              <a:t>.”</a:t>
            </a:r>
            <a:endParaRPr sz="2300" i="1">
              <a:solidFill>
                <a:schemeClr val="lt1"/>
              </a:solidFill>
            </a:endParaRPr>
          </a:p>
          <a:p>
            <a:pPr marL="457200" lvl="0" indent="-374650" algn="l" rtl="0">
              <a:lnSpc>
                <a:spcPct val="115000"/>
              </a:lnSpc>
              <a:spcBef>
                <a:spcPts val="0"/>
              </a:spcBef>
              <a:spcAft>
                <a:spcPts val="0"/>
              </a:spcAft>
              <a:buClr>
                <a:srgbClr val="FFFF00"/>
              </a:buClr>
              <a:buSzPts val="2300"/>
              <a:buChar char="●"/>
            </a:pPr>
            <a:r>
              <a:rPr lang="en" sz="2300" u="sng">
                <a:solidFill>
                  <a:srgbClr val="FFFF00"/>
                </a:solidFill>
              </a:rPr>
              <a:t>1 Cor.11:33</a:t>
            </a:r>
            <a:r>
              <a:rPr lang="en" sz="2300">
                <a:solidFill>
                  <a:schemeClr val="lt1"/>
                </a:solidFill>
              </a:rPr>
              <a:t> </a:t>
            </a:r>
            <a:r>
              <a:rPr lang="en" sz="2300" i="1">
                <a:solidFill>
                  <a:schemeClr val="lt1"/>
                </a:solidFill>
              </a:rPr>
              <a:t>“Therefore, my brethren, when you come together to eat, </a:t>
            </a:r>
            <a:r>
              <a:rPr lang="en" sz="2300" i="1" u="sng">
                <a:solidFill>
                  <a:schemeClr val="lt1"/>
                </a:solidFill>
              </a:rPr>
              <a:t>wait for one another</a:t>
            </a:r>
            <a:r>
              <a:rPr lang="en" sz="2300" i="1">
                <a:solidFill>
                  <a:schemeClr val="lt1"/>
                </a:solidFill>
              </a:rPr>
              <a:t>.”</a:t>
            </a:r>
            <a:endParaRPr sz="2300" i="1">
              <a:solidFill>
                <a:schemeClr val="lt1"/>
              </a:solidFill>
            </a:endParaRPr>
          </a:p>
          <a:p>
            <a:pPr marL="457200" lvl="0" indent="-374650" algn="l" rtl="0">
              <a:lnSpc>
                <a:spcPct val="115000"/>
              </a:lnSpc>
              <a:spcBef>
                <a:spcPts val="0"/>
              </a:spcBef>
              <a:spcAft>
                <a:spcPts val="0"/>
              </a:spcAft>
              <a:buClr>
                <a:srgbClr val="FFFF00"/>
              </a:buClr>
              <a:buSzPts val="2300"/>
              <a:buChar char="●"/>
            </a:pPr>
            <a:r>
              <a:rPr lang="en" sz="2300" u="sng">
                <a:solidFill>
                  <a:srgbClr val="FFFF00"/>
                </a:solidFill>
              </a:rPr>
              <a:t>Gal.5:13</a:t>
            </a:r>
            <a:r>
              <a:rPr lang="en" sz="2300">
                <a:solidFill>
                  <a:schemeClr val="lt1"/>
                </a:solidFill>
              </a:rPr>
              <a:t> </a:t>
            </a:r>
            <a:r>
              <a:rPr lang="en" sz="2300" i="1">
                <a:solidFill>
                  <a:schemeClr val="lt1"/>
                </a:solidFill>
              </a:rPr>
              <a:t>“For you, brethren, have been called to liberty; only do not use liberty as an opportunity for the flesh, but through love </a:t>
            </a:r>
            <a:r>
              <a:rPr lang="en" sz="2300" i="1" u="sng">
                <a:solidFill>
                  <a:schemeClr val="lt1"/>
                </a:solidFill>
              </a:rPr>
              <a:t>serve one another</a:t>
            </a:r>
            <a:r>
              <a:rPr lang="en" sz="2300" i="1">
                <a:solidFill>
                  <a:schemeClr val="lt1"/>
                </a:solidFill>
              </a:rPr>
              <a:t>.”</a:t>
            </a:r>
            <a:endParaRPr sz="2300" i="1">
              <a:solidFill>
                <a:schemeClr val="lt1"/>
              </a:solidFill>
            </a:endParaRPr>
          </a:p>
          <a:p>
            <a:pPr marL="457200" lvl="0" indent="-374650" algn="l" rtl="0">
              <a:lnSpc>
                <a:spcPct val="115000"/>
              </a:lnSpc>
              <a:spcBef>
                <a:spcPts val="0"/>
              </a:spcBef>
              <a:spcAft>
                <a:spcPts val="0"/>
              </a:spcAft>
              <a:buClr>
                <a:srgbClr val="FFFF00"/>
              </a:buClr>
              <a:buSzPts val="2300"/>
              <a:buChar char="●"/>
            </a:pPr>
            <a:r>
              <a:rPr lang="en" sz="2300" u="sng">
                <a:solidFill>
                  <a:srgbClr val="FFFF00"/>
                </a:solidFill>
              </a:rPr>
              <a:t>Gal.6:2</a:t>
            </a:r>
            <a:r>
              <a:rPr lang="en" sz="2300">
                <a:solidFill>
                  <a:schemeClr val="lt1"/>
                </a:solidFill>
              </a:rPr>
              <a:t> </a:t>
            </a:r>
            <a:r>
              <a:rPr lang="en" sz="2300" i="1">
                <a:solidFill>
                  <a:schemeClr val="lt1"/>
                </a:solidFill>
              </a:rPr>
              <a:t>“</a:t>
            </a:r>
            <a:r>
              <a:rPr lang="en" sz="2300" i="1" u="sng">
                <a:solidFill>
                  <a:schemeClr val="lt1"/>
                </a:solidFill>
              </a:rPr>
              <a:t>Bear one another’s burdens</a:t>
            </a:r>
            <a:r>
              <a:rPr lang="en" sz="2300" i="1">
                <a:solidFill>
                  <a:schemeClr val="lt1"/>
                </a:solidFill>
              </a:rPr>
              <a:t>, and so fulfill the law of Christ.”</a:t>
            </a:r>
            <a:endParaRPr sz="2300" i="1">
              <a:solidFill>
                <a:schemeClr val="lt1"/>
              </a:solidFill>
            </a:endParaRPr>
          </a:p>
          <a:p>
            <a:pPr marL="457200" lvl="0" indent="-374650" algn="l" rtl="0">
              <a:lnSpc>
                <a:spcPct val="115000"/>
              </a:lnSpc>
              <a:spcBef>
                <a:spcPts val="0"/>
              </a:spcBef>
              <a:spcAft>
                <a:spcPts val="0"/>
              </a:spcAft>
              <a:buClr>
                <a:srgbClr val="FFFF00"/>
              </a:buClr>
              <a:buSzPts val="2300"/>
              <a:buChar char="●"/>
            </a:pPr>
            <a:r>
              <a:rPr lang="en" sz="2300" u="sng">
                <a:solidFill>
                  <a:srgbClr val="FFFF00"/>
                </a:solidFill>
              </a:rPr>
              <a:t>Eph.5:21</a:t>
            </a:r>
            <a:r>
              <a:rPr lang="en" sz="2300">
                <a:solidFill>
                  <a:schemeClr val="lt1"/>
                </a:solidFill>
              </a:rPr>
              <a:t> </a:t>
            </a:r>
            <a:r>
              <a:rPr lang="en" sz="2300" i="1">
                <a:solidFill>
                  <a:schemeClr val="lt1"/>
                </a:solidFill>
              </a:rPr>
              <a:t>“</a:t>
            </a:r>
            <a:r>
              <a:rPr lang="en" sz="2300" i="1" u="sng">
                <a:solidFill>
                  <a:schemeClr val="lt1"/>
                </a:solidFill>
              </a:rPr>
              <a:t>submitting to one another</a:t>
            </a:r>
            <a:r>
              <a:rPr lang="en" sz="2300" i="1">
                <a:solidFill>
                  <a:schemeClr val="lt1"/>
                </a:solidFill>
              </a:rPr>
              <a:t> in the fear of God.”</a:t>
            </a:r>
            <a:endParaRPr sz="2300" i="1">
              <a:solidFill>
                <a:schemeClr val="lt1"/>
              </a:solidFill>
            </a:endParaRPr>
          </a:p>
          <a:p>
            <a:pPr marL="457200" lvl="0" indent="0" algn="l" rtl="0">
              <a:lnSpc>
                <a:spcPct val="115000"/>
              </a:lnSpc>
              <a:spcBef>
                <a:spcPts val="0"/>
              </a:spcBef>
              <a:spcAft>
                <a:spcPts val="0"/>
              </a:spcAft>
              <a:buNone/>
            </a:pPr>
            <a:endParaRPr sz="2000">
              <a:solidFill>
                <a:schemeClr val="lt1"/>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0C343D"/>
        </a:solidFill>
        <a:effectLst/>
      </p:bgPr>
    </p:bg>
    <p:spTree>
      <p:nvGrpSpPr>
        <p:cNvPr id="1" name="Shape 81"/>
        <p:cNvGrpSpPr/>
        <p:nvPr/>
      </p:nvGrpSpPr>
      <p:grpSpPr>
        <a:xfrm>
          <a:off x="0" y="0"/>
          <a:ext cx="0" cy="0"/>
          <a:chOff x="0" y="0"/>
          <a:chExt cx="0" cy="0"/>
        </a:xfrm>
      </p:grpSpPr>
      <p:sp>
        <p:nvSpPr>
          <p:cNvPr id="82" name="Google Shape;82;p16"/>
          <p:cNvSpPr txBox="1">
            <a:spLocks noGrp="1"/>
          </p:cNvSpPr>
          <p:nvPr>
            <p:ph type="title"/>
          </p:nvPr>
        </p:nvSpPr>
        <p:spPr>
          <a:xfrm>
            <a:off x="-215225" y="0"/>
            <a:ext cx="9556200" cy="540300"/>
          </a:xfrm>
          <a:prstGeom prst="rect">
            <a:avLst/>
          </a:prstGeom>
        </p:spPr>
        <p:txBody>
          <a:bodyPr spcFirstLastPara="1" wrap="square" lIns="91425" tIns="91425" rIns="91425" bIns="91425" anchor="ctr" anchorCtr="0">
            <a:noAutofit/>
          </a:bodyPr>
          <a:lstStyle/>
          <a:p>
            <a:pPr marL="0" lvl="0" indent="0" algn="ctr" rtl="0">
              <a:lnSpc>
                <a:spcPct val="115000"/>
              </a:lnSpc>
              <a:spcBef>
                <a:spcPts val="0"/>
              </a:spcBef>
              <a:spcAft>
                <a:spcPts val="0"/>
              </a:spcAft>
              <a:buNone/>
            </a:pPr>
            <a:r>
              <a:rPr lang="en" sz="3400">
                <a:solidFill>
                  <a:srgbClr val="00FFFF"/>
                </a:solidFill>
              </a:rPr>
              <a:t>PUT OTHERS’ NEEDS ABOVE OUR OWN - 2</a:t>
            </a:r>
            <a:endParaRPr sz="3200">
              <a:solidFill>
                <a:srgbClr val="00FFFF"/>
              </a:solidFill>
            </a:endParaRPr>
          </a:p>
        </p:txBody>
      </p:sp>
      <p:sp>
        <p:nvSpPr>
          <p:cNvPr id="83" name="Google Shape;83;p16"/>
          <p:cNvSpPr txBox="1">
            <a:spLocks noGrp="1"/>
          </p:cNvSpPr>
          <p:nvPr>
            <p:ph type="body" idx="1"/>
          </p:nvPr>
        </p:nvSpPr>
        <p:spPr>
          <a:xfrm>
            <a:off x="-134000" y="435850"/>
            <a:ext cx="9278100" cy="4667100"/>
          </a:xfrm>
          <a:prstGeom prst="rect">
            <a:avLst/>
          </a:prstGeom>
        </p:spPr>
        <p:txBody>
          <a:bodyPr spcFirstLastPara="1" wrap="square" lIns="91425" tIns="91425" rIns="91425" bIns="91425" anchor="t" anchorCtr="0">
            <a:noAutofit/>
          </a:bodyPr>
          <a:lstStyle/>
          <a:p>
            <a:pPr marL="457200" lvl="0" indent="-381000" algn="l" rtl="0">
              <a:lnSpc>
                <a:spcPct val="115000"/>
              </a:lnSpc>
              <a:spcBef>
                <a:spcPts val="0"/>
              </a:spcBef>
              <a:spcAft>
                <a:spcPts val="0"/>
              </a:spcAft>
              <a:buClr>
                <a:srgbClr val="FFFF00"/>
              </a:buClr>
              <a:buSzPts val="2400"/>
              <a:buChar char="●"/>
            </a:pPr>
            <a:r>
              <a:rPr lang="en" sz="2400" u="sng">
                <a:solidFill>
                  <a:srgbClr val="FFFF00"/>
                </a:solidFill>
              </a:rPr>
              <a:t>Phil.2:3-4</a:t>
            </a:r>
            <a:r>
              <a:rPr lang="en" sz="2400">
                <a:solidFill>
                  <a:schemeClr val="lt1"/>
                </a:solidFill>
              </a:rPr>
              <a:t> </a:t>
            </a:r>
            <a:r>
              <a:rPr lang="en" sz="2400" i="1">
                <a:solidFill>
                  <a:schemeClr val="lt1"/>
                </a:solidFill>
              </a:rPr>
              <a:t>“Let nothing be done through selfish ambition or conceit, but in lowliness of mind </a:t>
            </a:r>
            <a:r>
              <a:rPr lang="en" sz="2400" i="1" u="sng">
                <a:solidFill>
                  <a:schemeClr val="lt1"/>
                </a:solidFill>
              </a:rPr>
              <a:t>let each esteem others better than himself</a:t>
            </a:r>
            <a:r>
              <a:rPr lang="en" sz="2400" i="1">
                <a:solidFill>
                  <a:schemeClr val="lt1"/>
                </a:solidFill>
              </a:rPr>
              <a:t>. Let each of you look out not only for his own interests, but also </a:t>
            </a:r>
            <a:r>
              <a:rPr lang="en" sz="2400" i="1" u="sng">
                <a:solidFill>
                  <a:schemeClr val="lt1"/>
                </a:solidFill>
              </a:rPr>
              <a:t>for the interests of others</a:t>
            </a:r>
            <a:r>
              <a:rPr lang="en" sz="2400" i="1">
                <a:solidFill>
                  <a:schemeClr val="lt1"/>
                </a:solidFill>
              </a:rPr>
              <a:t>.”</a:t>
            </a:r>
            <a:endParaRPr sz="2400" i="1">
              <a:solidFill>
                <a:schemeClr val="lt1"/>
              </a:solidFill>
            </a:endParaRPr>
          </a:p>
          <a:p>
            <a:pPr marL="457200" lvl="0" indent="-381000" algn="l" rtl="0">
              <a:lnSpc>
                <a:spcPct val="115000"/>
              </a:lnSpc>
              <a:spcBef>
                <a:spcPts val="0"/>
              </a:spcBef>
              <a:spcAft>
                <a:spcPts val="0"/>
              </a:spcAft>
              <a:buClr>
                <a:srgbClr val="FFFF00"/>
              </a:buClr>
              <a:buSzPts val="2400"/>
              <a:buChar char="●"/>
            </a:pPr>
            <a:r>
              <a:rPr lang="en" sz="2400" u="sng">
                <a:solidFill>
                  <a:srgbClr val="FFFF00"/>
                </a:solidFill>
              </a:rPr>
              <a:t>1 Pet.4:9-10</a:t>
            </a:r>
            <a:r>
              <a:rPr lang="en" sz="2400">
                <a:solidFill>
                  <a:schemeClr val="lt1"/>
                </a:solidFill>
              </a:rPr>
              <a:t> </a:t>
            </a:r>
            <a:r>
              <a:rPr lang="en" sz="2400" i="1">
                <a:solidFill>
                  <a:schemeClr val="lt1"/>
                </a:solidFill>
              </a:rPr>
              <a:t>“</a:t>
            </a:r>
            <a:r>
              <a:rPr lang="en" sz="2400" i="1" u="sng">
                <a:solidFill>
                  <a:schemeClr val="lt1"/>
                </a:solidFill>
              </a:rPr>
              <a:t>Be hospitable to one another</a:t>
            </a:r>
            <a:r>
              <a:rPr lang="en" sz="2400" i="1">
                <a:solidFill>
                  <a:schemeClr val="lt1"/>
                </a:solidFill>
              </a:rPr>
              <a:t> without grumbling. </a:t>
            </a:r>
            <a:r>
              <a:rPr lang="en" sz="2400" i="1" u="sng">
                <a:solidFill>
                  <a:schemeClr val="lt1"/>
                </a:solidFill>
              </a:rPr>
              <a:t>As each one has received a gift, minister it to one another</a:t>
            </a:r>
            <a:r>
              <a:rPr lang="en" sz="2400" i="1">
                <a:solidFill>
                  <a:schemeClr val="lt1"/>
                </a:solidFill>
              </a:rPr>
              <a:t>, as good stewards of the manifold grace of God.”</a:t>
            </a:r>
            <a:endParaRPr sz="2400" i="1">
              <a:solidFill>
                <a:schemeClr val="lt1"/>
              </a:solidFill>
            </a:endParaRPr>
          </a:p>
          <a:p>
            <a:pPr marL="457200" lvl="0" indent="-381000" algn="l" rtl="0">
              <a:lnSpc>
                <a:spcPct val="115000"/>
              </a:lnSpc>
              <a:spcBef>
                <a:spcPts val="0"/>
              </a:spcBef>
              <a:spcAft>
                <a:spcPts val="0"/>
              </a:spcAft>
              <a:buClr>
                <a:srgbClr val="FFFF00"/>
              </a:buClr>
              <a:buSzPts val="2400"/>
              <a:buChar char="●"/>
            </a:pPr>
            <a:r>
              <a:rPr lang="en" sz="2400" u="sng">
                <a:solidFill>
                  <a:srgbClr val="FFFF00"/>
                </a:solidFill>
              </a:rPr>
              <a:t>1 Pet.5:5</a:t>
            </a:r>
            <a:r>
              <a:rPr lang="en" sz="2400">
                <a:solidFill>
                  <a:schemeClr val="lt1"/>
                </a:solidFill>
              </a:rPr>
              <a:t> </a:t>
            </a:r>
            <a:r>
              <a:rPr lang="en" sz="2400" i="1">
                <a:solidFill>
                  <a:schemeClr val="lt1"/>
                </a:solidFill>
              </a:rPr>
              <a:t>“Likewise you younger people, submit yourselves to your elders. </a:t>
            </a:r>
            <a:r>
              <a:rPr lang="en" sz="2400" i="1" u="sng">
                <a:solidFill>
                  <a:schemeClr val="lt1"/>
                </a:solidFill>
              </a:rPr>
              <a:t>Yes, all of you be submissive to one another, and be clothed with humility</a:t>
            </a:r>
            <a:r>
              <a:rPr lang="en" sz="2400" i="1">
                <a:solidFill>
                  <a:schemeClr val="lt1"/>
                </a:solidFill>
              </a:rPr>
              <a:t>, for “God resists the proud, But gives grace to the humble.”</a:t>
            </a:r>
            <a:endParaRPr sz="2400">
              <a:solidFill>
                <a:schemeClr val="lt1"/>
              </a:solidFill>
            </a:endParaRPr>
          </a:p>
        </p:txBody>
      </p:sp>
    </p:spTree>
  </p:cSld>
  <p:clrMapOvr>
    <a:masterClrMapping/>
  </p:clrMapOvr>
</p:sld>
</file>

<file path=ppt/theme/theme1.xml><?xml version="1.0" encoding="utf-8"?>
<a:theme xmlns:a="http://schemas.openxmlformats.org/drawingml/2006/main" name="Simple Light">
  <a:themeElements>
    <a:clrScheme name="Custom 347">
      <a:dk1>
        <a:srgbClr val="000000"/>
      </a:dk1>
      <a:lt1>
        <a:srgbClr val="FFFFFF"/>
      </a:lt1>
      <a:dk2>
        <a:srgbClr val="666666"/>
      </a:dk2>
      <a:lt2>
        <a:srgbClr val="CCCCCC"/>
      </a:lt2>
      <a:accent1>
        <a:srgbClr val="3A81BA"/>
      </a:accent1>
      <a:accent2>
        <a:srgbClr val="D89F39"/>
      </a:accent2>
      <a:accent3>
        <a:srgbClr val="8BAB42"/>
      </a:accent3>
      <a:accent4>
        <a:srgbClr val="57A7B5"/>
      </a:accent4>
      <a:accent5>
        <a:srgbClr val="8B81D2"/>
      </a:accent5>
      <a:accent6>
        <a:srgbClr val="963334"/>
      </a:accent6>
      <a:hlink>
        <a:srgbClr val="1155CC"/>
      </a:hlink>
      <a:folHlink>
        <a:srgbClr val="6611CC"/>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3731</Words>
  <Application>Microsoft Office PowerPoint</Application>
  <PresentationFormat>On-screen Show (16:9)</PresentationFormat>
  <Paragraphs>139</Paragraphs>
  <Slides>27</Slides>
  <Notes>27</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27</vt:i4>
      </vt:variant>
    </vt:vector>
  </HeadingPairs>
  <TitlesOfParts>
    <vt:vector size="30" baseType="lpstr">
      <vt:lpstr>Roboto</vt:lpstr>
      <vt:lpstr>Arial</vt:lpstr>
      <vt:lpstr>Simple Light</vt:lpstr>
      <vt:lpstr>HOW ARE YOU AND I DOING ON ALL THOSE “ONE ANOTHER” COMMANDS?</vt:lpstr>
      <vt:lpstr>Some introductory thoughts ...</vt:lpstr>
      <vt:lpstr>LOVE ONE ANOTHER</vt:lpstr>
      <vt:lpstr>LOVE ONE ANOTHER - 2</vt:lpstr>
      <vt:lpstr>LOVE ONE ANOTHER - APPLICATION</vt:lpstr>
      <vt:lpstr>GREET/RECEIVE ONE ANOTHER</vt:lpstr>
      <vt:lpstr>GREET ONE ANOTHER - APPLICATION</vt:lpstr>
      <vt:lpstr>PUT OTHERS’ NEEDS ABOVE OUR OWN</vt:lpstr>
      <vt:lpstr>PUT OTHERS’ NEEDS ABOVE OUR OWN - 2</vt:lpstr>
      <vt:lpstr>THE NEEDS OF OTHERS - APPLICATION</vt:lpstr>
      <vt:lpstr>BEAR WITH AND FORGIVE EACH OTHER</vt:lpstr>
      <vt:lpstr>FORGIVING EACH OTHER - APPLICATION</vt:lpstr>
      <vt:lpstr>BE UNITED, IN ONE MIND WITH EACH OTHER</vt:lpstr>
      <vt:lpstr>IN ONE MIND WITH EACH OTHER - 2</vt:lpstr>
      <vt:lpstr>BEING OF “ONE MIND” - APPLICATION</vt:lpstr>
      <vt:lpstr>TEACH AND ADMONISH ONE ANOTHER</vt:lpstr>
      <vt:lpstr>TEACH AND ADMONISH - APPLICATION</vt:lpstr>
      <vt:lpstr>EXHORT, EDIFY, ENCOURAGE ONE ANOTHER</vt:lpstr>
      <vt:lpstr>EXHORT/EDIFY/ENCOURAGE - APPLICATION</vt:lpstr>
      <vt:lpstr>COMFORT ONE ANOTHER</vt:lpstr>
      <vt:lpstr>COMFORT ONE ANOTHER - APPLICATION</vt:lpstr>
      <vt:lpstr>CONFESS TO AND PRAY FOR ONE ANOTHER</vt:lpstr>
      <vt:lpstr>CONFESS TO AND PRAY FOR - APPLICATION</vt:lpstr>
      <vt:lpstr>LAST - THE “DO NOT” ONE ANOTHER VERSES!</vt:lpstr>
      <vt:lpstr>MORE “DO NOT” ONE ANOTHER VERSES!</vt:lpstr>
      <vt:lpstr>THE “DO NOT” VERSES - APPLICATION</vt:lpstr>
      <vt:lpstr>Concluding thoughts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Eric Bridge</dc:creator>
  <cp:lastModifiedBy>Eric Bridge</cp:lastModifiedBy>
  <cp:revision>2</cp:revision>
  <dcterms:modified xsi:type="dcterms:W3CDTF">2025-01-14T03:42:36Z</dcterms:modified>
</cp:coreProperties>
</file>