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7102475" cy="93884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99" d="100"/>
          <a:sy n="199" d="100"/>
        </p:scale>
        <p:origin x="3222" y="15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805a1bdad4_0_15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805a1bdad4_0_151: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805a1bdad4_0_196: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805a1bdad4_0_196: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805a1bdad4_0_156: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805a1bdad4_0_156: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805a1bdad4_0_16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805a1bdad4_0_161: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805a1bdad4_0_166: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805a1bdad4_0_166: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805a1bdad4_0_17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805a1bdad4_0_171: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805a1bdad4_0_176: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805a1bdad4_0_176: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805a1bdad4_0_18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805a1bdad4_0_181: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805a1bdad4_0_186: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805a1bdad4_0_186: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805a1bdad4_0_19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805a1bdad4_0_191: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805a1bdad4_0_105: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805a1bdad4_0_105: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805a1bdad4_0_11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805a1bdad4_0_11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805a1bdad4_0_12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805a1bdad4_0_12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805a1bdad4_0_126: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805a1bdad4_0_126: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805a1bdad4_0_13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805a1bdad4_0_131: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805a1bdad4_0_136: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805a1bdad4_0_136: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805a1bdad4_0_14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805a1bdad4_0_141: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805a1bdad4_0_146: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805a1bdad4_0_146: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0" y="0"/>
            <a:ext cx="9144000" cy="11742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5000" b="1">
                <a:solidFill>
                  <a:srgbClr val="00FFFF"/>
                </a:solidFill>
              </a:rPr>
              <a:t>CHRISTIANS AND “CHRISTMAS” - Part One</a:t>
            </a:r>
            <a:endParaRPr sz="5000" b="1">
              <a:solidFill>
                <a:srgbClr val="00FFFF"/>
              </a:solidFill>
            </a:endParaRPr>
          </a:p>
        </p:txBody>
      </p:sp>
      <p:sp>
        <p:nvSpPr>
          <p:cNvPr id="55" name="Google Shape;55;p13"/>
          <p:cNvSpPr txBox="1">
            <a:spLocks noGrp="1"/>
          </p:cNvSpPr>
          <p:nvPr>
            <p:ph type="subTitle" idx="1"/>
          </p:nvPr>
        </p:nvSpPr>
        <p:spPr>
          <a:xfrm>
            <a:off x="0" y="1174200"/>
            <a:ext cx="9122700" cy="3969300"/>
          </a:xfrm>
          <a:prstGeom prst="rect">
            <a:avLst/>
          </a:prstGeom>
        </p:spPr>
        <p:txBody>
          <a:bodyPr spcFirstLastPara="1" wrap="square" lIns="91425" tIns="91425" rIns="91425" bIns="91425" anchor="b" anchorCtr="0">
            <a:normAutofit fontScale="85000" lnSpcReduction="20000"/>
          </a:bodyPr>
          <a:lstStyle/>
          <a:p>
            <a:pPr marL="0" lvl="0" indent="0" algn="ctr" rtl="0">
              <a:spcBef>
                <a:spcPts val="0"/>
              </a:spcBef>
              <a:spcAft>
                <a:spcPts val="0"/>
              </a:spcAft>
              <a:buNone/>
            </a:pPr>
            <a:endParaRPr dirty="0">
              <a:solidFill>
                <a:schemeClr val="dk1"/>
              </a:solidFill>
            </a:endParaRPr>
          </a:p>
          <a:p>
            <a:pPr marL="0" lvl="0" indent="0" algn="ctr" rtl="0">
              <a:spcBef>
                <a:spcPts val="0"/>
              </a:spcBef>
              <a:spcAft>
                <a:spcPts val="0"/>
              </a:spcAft>
              <a:buNone/>
            </a:pPr>
            <a:endParaRPr dirty="0">
              <a:solidFill>
                <a:schemeClr val="dk1"/>
              </a:solidFill>
            </a:endParaRPr>
          </a:p>
          <a:p>
            <a:pPr marL="0" lvl="0" indent="0" algn="ctr" rtl="0">
              <a:spcBef>
                <a:spcPts val="0"/>
              </a:spcBef>
              <a:spcAft>
                <a:spcPts val="0"/>
              </a:spcAft>
              <a:buNone/>
            </a:pPr>
            <a:endParaRPr dirty="0">
              <a:solidFill>
                <a:schemeClr val="dk1"/>
              </a:solidFill>
            </a:endParaRPr>
          </a:p>
          <a:p>
            <a:pPr marL="0" lvl="0" indent="0" algn="ctr" rtl="0">
              <a:spcBef>
                <a:spcPts val="0"/>
              </a:spcBef>
              <a:spcAft>
                <a:spcPts val="0"/>
              </a:spcAft>
              <a:buNone/>
            </a:pPr>
            <a:endParaRPr dirty="0">
              <a:solidFill>
                <a:schemeClr val="dk1"/>
              </a:solidFill>
            </a:endParaRPr>
          </a:p>
          <a:p>
            <a:pPr marL="0" lvl="0" indent="0" algn="ctr" rtl="0">
              <a:spcBef>
                <a:spcPts val="0"/>
              </a:spcBef>
              <a:spcAft>
                <a:spcPts val="0"/>
              </a:spcAft>
              <a:buNone/>
            </a:pPr>
            <a:endParaRPr dirty="0">
              <a:solidFill>
                <a:schemeClr val="dk1"/>
              </a:solidFill>
            </a:endParaRPr>
          </a:p>
          <a:p>
            <a:pPr marL="0" lvl="0" indent="0" algn="ctr" rtl="0">
              <a:spcBef>
                <a:spcPts val="0"/>
              </a:spcBef>
              <a:spcAft>
                <a:spcPts val="0"/>
              </a:spcAft>
              <a:buNone/>
            </a:pPr>
            <a:endParaRPr dirty="0">
              <a:solidFill>
                <a:schemeClr val="dk1"/>
              </a:solidFill>
            </a:endParaRPr>
          </a:p>
          <a:p>
            <a:pPr marL="0" lvl="0" indent="0" algn="ctr" rtl="0">
              <a:spcBef>
                <a:spcPts val="0"/>
              </a:spcBef>
              <a:spcAft>
                <a:spcPts val="0"/>
              </a:spcAft>
              <a:buNone/>
            </a:pPr>
            <a:endParaRPr dirty="0">
              <a:solidFill>
                <a:schemeClr val="dk1"/>
              </a:solidFill>
            </a:endParaRPr>
          </a:p>
          <a:p>
            <a:pPr marL="0" lvl="0" indent="0" algn="ctr" rtl="0">
              <a:spcBef>
                <a:spcPts val="0"/>
              </a:spcBef>
              <a:spcAft>
                <a:spcPts val="0"/>
              </a:spcAft>
              <a:buNone/>
            </a:pPr>
            <a:endParaRPr dirty="0">
              <a:solidFill>
                <a:schemeClr val="dk1"/>
              </a:solidFill>
            </a:endParaRPr>
          </a:p>
          <a:p>
            <a:pPr marL="0" lvl="0" indent="0" algn="ctr" rtl="0">
              <a:spcBef>
                <a:spcPts val="0"/>
              </a:spcBef>
              <a:spcAft>
                <a:spcPts val="0"/>
              </a:spcAft>
              <a:buNone/>
            </a:pPr>
            <a:endParaRPr dirty="0">
              <a:solidFill>
                <a:schemeClr val="dk1"/>
              </a:solidFill>
            </a:endParaRPr>
          </a:p>
          <a:p>
            <a:pPr marL="0" lvl="0" indent="0" algn="ctr" rtl="0">
              <a:spcBef>
                <a:spcPts val="0"/>
              </a:spcBef>
              <a:spcAft>
                <a:spcPts val="0"/>
              </a:spcAft>
              <a:buNone/>
            </a:pPr>
            <a:endParaRPr dirty="0">
              <a:solidFill>
                <a:schemeClr val="dk1"/>
              </a:solidFill>
            </a:endParaRPr>
          </a:p>
          <a:p>
            <a:pPr marL="0" lvl="0" indent="0" algn="ctr" rtl="0">
              <a:spcBef>
                <a:spcPts val="0"/>
              </a:spcBef>
              <a:spcAft>
                <a:spcPts val="0"/>
              </a:spcAft>
              <a:buNone/>
            </a:pPr>
            <a:endParaRPr dirty="0">
              <a:solidFill>
                <a:schemeClr val="dk1"/>
              </a:solidFill>
            </a:endParaRPr>
          </a:p>
          <a:p>
            <a:pPr marL="0" lvl="0" indent="0" algn="ctr" rtl="0">
              <a:spcBef>
                <a:spcPts val="0"/>
              </a:spcBef>
              <a:spcAft>
                <a:spcPts val="0"/>
              </a:spcAft>
              <a:buNone/>
            </a:pPr>
            <a:r>
              <a:rPr lang="en" u="sng" dirty="0">
                <a:solidFill>
                  <a:srgbClr val="FFFF00"/>
                </a:solidFill>
              </a:rPr>
              <a:t>Matt.1:18-24</a:t>
            </a:r>
            <a:r>
              <a:rPr lang="en" dirty="0">
                <a:solidFill>
                  <a:srgbClr val="FFFF00"/>
                </a:solidFill>
              </a:rPr>
              <a:t>, </a:t>
            </a:r>
            <a:r>
              <a:rPr lang="en" u="sng" dirty="0">
                <a:solidFill>
                  <a:srgbClr val="FFFF00"/>
                </a:solidFill>
              </a:rPr>
              <a:t>Lk.2:1-20</a:t>
            </a:r>
            <a:endParaRPr u="sng" dirty="0">
              <a:solidFill>
                <a:srgbClr val="FFFF00"/>
              </a:solidFill>
            </a:endParaRPr>
          </a:p>
        </p:txBody>
      </p:sp>
      <p:pic>
        <p:nvPicPr>
          <p:cNvPr id="56" name="Google Shape;56;p13"/>
          <p:cNvPicPr preferRelativeResize="0"/>
          <p:nvPr/>
        </p:nvPicPr>
        <p:blipFill>
          <a:blip r:embed="rId3">
            <a:alphaModFix/>
          </a:blip>
          <a:stretch>
            <a:fillRect/>
          </a:stretch>
        </p:blipFill>
        <p:spPr>
          <a:xfrm>
            <a:off x="1124975" y="1174200"/>
            <a:ext cx="6872750" cy="353207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2"/>
          <p:cNvSpPr txBox="1">
            <a:spLocks noGrp="1"/>
          </p:cNvSpPr>
          <p:nvPr>
            <p:ph type="ctrTitle"/>
          </p:nvPr>
        </p:nvSpPr>
        <p:spPr>
          <a:xfrm>
            <a:off x="0" y="0"/>
            <a:ext cx="9144000" cy="66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4500" dirty="0">
                <a:solidFill>
                  <a:srgbClr val="00FFFF"/>
                </a:solidFill>
              </a:rPr>
              <a:t>Others near His birth proclaimed it!</a:t>
            </a:r>
            <a:endParaRPr sz="4500" dirty="0">
              <a:solidFill>
                <a:srgbClr val="00FFFF"/>
              </a:solidFill>
            </a:endParaRPr>
          </a:p>
        </p:txBody>
      </p:sp>
      <p:sp>
        <p:nvSpPr>
          <p:cNvPr id="110" name="Google Shape;110;p22"/>
          <p:cNvSpPr txBox="1">
            <a:spLocks noGrp="1"/>
          </p:cNvSpPr>
          <p:nvPr>
            <p:ph type="subTitle" idx="1"/>
          </p:nvPr>
        </p:nvSpPr>
        <p:spPr>
          <a:xfrm>
            <a:off x="0" y="564950"/>
            <a:ext cx="9144000" cy="4578600"/>
          </a:xfrm>
          <a:prstGeom prst="rect">
            <a:avLst/>
          </a:prstGeom>
        </p:spPr>
        <p:txBody>
          <a:bodyPr spcFirstLastPara="1" wrap="square" lIns="91425" tIns="91425" rIns="91425" bIns="91425" anchor="t" anchorCtr="0">
            <a:noAutofit/>
          </a:bodyPr>
          <a:lstStyle/>
          <a:p>
            <a:pPr marL="342900" lvl="0" algn="l" rtl="0">
              <a:lnSpc>
                <a:spcPct val="70000"/>
              </a:lnSpc>
              <a:spcBef>
                <a:spcPts val="0"/>
              </a:spcBef>
              <a:spcAft>
                <a:spcPts val="0"/>
              </a:spcAft>
              <a:buFont typeface="Arial" panose="020B0604020202020204" pitchFamily="34" charset="0"/>
              <a:buChar char="•"/>
            </a:pPr>
            <a:r>
              <a:rPr lang="en" sz="1900" u="sng" dirty="0">
                <a:solidFill>
                  <a:schemeClr val="accent1">
                    <a:lumMod val="60000"/>
                    <a:lumOff val="40000"/>
                  </a:schemeClr>
                </a:solidFill>
              </a:rPr>
              <a:t>Shepherds</a:t>
            </a:r>
            <a:r>
              <a:rPr lang="en" sz="1900" dirty="0">
                <a:solidFill>
                  <a:schemeClr val="accent1">
                    <a:lumMod val="60000"/>
                    <a:lumOff val="40000"/>
                  </a:schemeClr>
                </a:solidFill>
              </a:rPr>
              <a:t> - </a:t>
            </a:r>
            <a:r>
              <a:rPr lang="en" sz="1900" u="sng" dirty="0">
                <a:solidFill>
                  <a:srgbClr val="FFFF00"/>
                </a:solidFill>
              </a:rPr>
              <a:t>Lk.2:17-18</a:t>
            </a:r>
            <a:r>
              <a:rPr lang="en" sz="1900" dirty="0">
                <a:solidFill>
                  <a:schemeClr val="dk1"/>
                </a:solidFill>
              </a:rPr>
              <a:t> </a:t>
            </a:r>
            <a:r>
              <a:rPr lang="en" sz="1900" i="1" dirty="0">
                <a:solidFill>
                  <a:schemeClr val="tx1"/>
                </a:solidFill>
              </a:rPr>
              <a:t>“</a:t>
            </a:r>
            <a:r>
              <a:rPr lang="en" sz="1900" i="1" u="sng" dirty="0">
                <a:solidFill>
                  <a:schemeClr val="tx1"/>
                </a:solidFill>
              </a:rPr>
              <a:t>Now when they had seen Him, they made widely known the saying which was told them concerning this Child</a:t>
            </a:r>
            <a:r>
              <a:rPr lang="en" sz="1900" i="1" dirty="0">
                <a:solidFill>
                  <a:schemeClr val="tx1"/>
                </a:solidFill>
              </a:rPr>
              <a:t>. 18 And all those who heard it marveled at those things which were told them by the shepherds.”</a:t>
            </a:r>
            <a:endParaRPr sz="1900" i="1" dirty="0">
              <a:solidFill>
                <a:schemeClr val="tx1"/>
              </a:solidFill>
            </a:endParaRPr>
          </a:p>
          <a:p>
            <a:pPr marL="342900" lvl="0" algn="l" rtl="0">
              <a:lnSpc>
                <a:spcPct val="70000"/>
              </a:lnSpc>
              <a:spcBef>
                <a:spcPts val="0"/>
              </a:spcBef>
              <a:spcAft>
                <a:spcPts val="0"/>
              </a:spcAft>
              <a:buFont typeface="Arial" panose="020B0604020202020204" pitchFamily="34" charset="0"/>
              <a:buChar char="•"/>
            </a:pPr>
            <a:r>
              <a:rPr lang="en" sz="1900" u="sng" dirty="0">
                <a:solidFill>
                  <a:schemeClr val="accent1">
                    <a:lumMod val="60000"/>
                    <a:lumOff val="40000"/>
                  </a:schemeClr>
                </a:solidFill>
              </a:rPr>
              <a:t>Simeon</a:t>
            </a:r>
            <a:r>
              <a:rPr lang="en" sz="1900" dirty="0">
                <a:solidFill>
                  <a:schemeClr val="accent1">
                    <a:lumMod val="60000"/>
                    <a:lumOff val="40000"/>
                  </a:schemeClr>
                </a:solidFill>
              </a:rPr>
              <a:t> - </a:t>
            </a:r>
            <a:r>
              <a:rPr lang="en" sz="1900" u="sng" dirty="0">
                <a:solidFill>
                  <a:srgbClr val="FFFF00"/>
                </a:solidFill>
              </a:rPr>
              <a:t>Lk.2:25-32</a:t>
            </a:r>
            <a:r>
              <a:rPr lang="en" sz="1900" dirty="0">
                <a:solidFill>
                  <a:srgbClr val="00FFFF"/>
                </a:solidFill>
              </a:rPr>
              <a:t> </a:t>
            </a:r>
            <a:r>
              <a:rPr lang="en" sz="1900" i="1" dirty="0">
                <a:solidFill>
                  <a:schemeClr val="tx1"/>
                </a:solidFill>
              </a:rPr>
              <a:t>“And behold, there was a man in Jerusalem whose name was Simeon, and this man was just and devout, waiting for the Consolation of Israel, and the Holy Spirit was upon him. 26 And it had been revealed to him by the Holy Spirit that he would not see death before he had seen the Lord’s Christ. 27 So he came by the Spirit into the temple. And when the parents brought in the Child Jesus, to do for Him according to the custom of the law, 28 he took Him up in his arms and blessed God and said:29 “Lord, now You are letting Your servant depart in peace, according to Your word;30 </a:t>
            </a:r>
            <a:r>
              <a:rPr lang="en" sz="1900" i="1" u="sng" dirty="0">
                <a:solidFill>
                  <a:schemeClr val="tx1"/>
                </a:solidFill>
              </a:rPr>
              <a:t>For my eyes have seen Your salvation 31 which You have prepared before the face of all peoples</a:t>
            </a:r>
            <a:r>
              <a:rPr lang="en" sz="1900" i="1" dirty="0">
                <a:solidFill>
                  <a:schemeClr val="tx1"/>
                </a:solidFill>
              </a:rPr>
              <a:t>,32 a light to bring revelation to the Gentiles, and the glory of Your people Israel.”</a:t>
            </a:r>
            <a:endParaRPr sz="1900" i="1" dirty="0">
              <a:solidFill>
                <a:schemeClr val="tx1"/>
              </a:solidFill>
            </a:endParaRPr>
          </a:p>
          <a:p>
            <a:pPr marL="342900" lvl="0" algn="l" rtl="0">
              <a:lnSpc>
                <a:spcPct val="70000"/>
              </a:lnSpc>
              <a:spcBef>
                <a:spcPts val="0"/>
              </a:spcBef>
              <a:spcAft>
                <a:spcPts val="0"/>
              </a:spcAft>
              <a:buFont typeface="Arial" panose="020B0604020202020204" pitchFamily="34" charset="0"/>
              <a:buChar char="•"/>
            </a:pPr>
            <a:r>
              <a:rPr lang="en" sz="1900" u="sng" dirty="0">
                <a:solidFill>
                  <a:schemeClr val="accent1">
                    <a:lumMod val="60000"/>
                    <a:lumOff val="40000"/>
                  </a:schemeClr>
                </a:solidFill>
              </a:rPr>
              <a:t>Anna</a:t>
            </a:r>
            <a:r>
              <a:rPr lang="en" sz="1900" dirty="0">
                <a:solidFill>
                  <a:schemeClr val="accent1">
                    <a:lumMod val="60000"/>
                    <a:lumOff val="40000"/>
                  </a:schemeClr>
                </a:solidFill>
              </a:rPr>
              <a:t> - </a:t>
            </a:r>
            <a:r>
              <a:rPr lang="en" sz="1900" u="sng" dirty="0">
                <a:solidFill>
                  <a:srgbClr val="FFFF00"/>
                </a:solidFill>
              </a:rPr>
              <a:t>Lk.2:36-38</a:t>
            </a:r>
            <a:r>
              <a:rPr lang="en" sz="1900" dirty="0">
                <a:solidFill>
                  <a:srgbClr val="00FFFF"/>
                </a:solidFill>
              </a:rPr>
              <a:t> </a:t>
            </a:r>
            <a:r>
              <a:rPr lang="en" sz="1900" i="1" dirty="0">
                <a:solidFill>
                  <a:schemeClr val="tx1"/>
                </a:solidFill>
              </a:rPr>
              <a:t>“Now there was one, Anna, a prophetess, the daughter of Phanuel, of the tribe of Asher. She was of a great age, and had lived with a husband seven years from her virginity; 37 and this woman was a widow of about eighty-four years, who did not depart from the temple, but served God with fastings and prayers night and day. 38 </a:t>
            </a:r>
            <a:r>
              <a:rPr lang="en" sz="1900" i="1" u="sng" dirty="0">
                <a:solidFill>
                  <a:schemeClr val="tx1"/>
                </a:solidFill>
              </a:rPr>
              <a:t>And coming in that instant she gave thanks to the Lord, and spoke of Him to all those who looked for redemption in Jerusalem</a:t>
            </a:r>
            <a:r>
              <a:rPr lang="en" sz="1900" i="1" dirty="0">
                <a:solidFill>
                  <a:schemeClr val="tx1"/>
                </a:solidFill>
              </a:rPr>
              <a:t>.”</a:t>
            </a:r>
            <a:endParaRPr sz="1900" i="1"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3"/>
          <p:cNvSpPr txBox="1">
            <a:spLocks noGrp="1"/>
          </p:cNvSpPr>
          <p:nvPr>
            <p:ph type="ctrTitle"/>
          </p:nvPr>
        </p:nvSpPr>
        <p:spPr>
          <a:xfrm>
            <a:off x="0" y="0"/>
            <a:ext cx="9144000" cy="66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4500">
                <a:solidFill>
                  <a:srgbClr val="00FFFF"/>
                </a:solidFill>
              </a:rPr>
              <a:t>Jesus proclaimed it about Himself!</a:t>
            </a:r>
            <a:endParaRPr sz="4500">
              <a:solidFill>
                <a:srgbClr val="00FFFF"/>
              </a:solidFill>
            </a:endParaRPr>
          </a:p>
        </p:txBody>
      </p:sp>
      <p:sp>
        <p:nvSpPr>
          <p:cNvPr id="116" name="Google Shape;116;p23"/>
          <p:cNvSpPr txBox="1">
            <a:spLocks noGrp="1"/>
          </p:cNvSpPr>
          <p:nvPr>
            <p:ph type="subTitle" idx="1"/>
          </p:nvPr>
        </p:nvSpPr>
        <p:spPr>
          <a:xfrm>
            <a:off x="0" y="564950"/>
            <a:ext cx="9144000" cy="4578600"/>
          </a:xfrm>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Clr>
                <a:schemeClr val="dk1"/>
              </a:buClr>
              <a:buSzPts val="2400"/>
              <a:buChar char="●"/>
            </a:pPr>
            <a:r>
              <a:rPr lang="en" sz="2400" u="sng" dirty="0">
                <a:solidFill>
                  <a:srgbClr val="FFFF00"/>
                </a:solidFill>
              </a:rPr>
              <a:t>Jn.18:37</a:t>
            </a:r>
            <a:r>
              <a:rPr lang="en" sz="2400" dirty="0">
                <a:solidFill>
                  <a:schemeClr val="dk1"/>
                </a:solidFill>
              </a:rPr>
              <a:t>  </a:t>
            </a:r>
            <a:r>
              <a:rPr lang="en" sz="2400" i="1" dirty="0">
                <a:solidFill>
                  <a:schemeClr val="tx1"/>
                </a:solidFill>
              </a:rPr>
              <a:t>“Pilate therefore said to Him, “Are You a king then?” Jesus answered, “You say rightly that I am a king. </a:t>
            </a:r>
            <a:r>
              <a:rPr lang="en" sz="2400" i="1" u="sng" dirty="0">
                <a:solidFill>
                  <a:schemeClr val="tx1"/>
                </a:solidFill>
              </a:rPr>
              <a:t>For this cause I was born, and for this cause I have come into the world</a:t>
            </a:r>
            <a:r>
              <a:rPr lang="en" sz="2400" i="1" dirty="0">
                <a:solidFill>
                  <a:schemeClr val="tx1"/>
                </a:solidFill>
              </a:rPr>
              <a:t>, that I should bear witness to the truth. Everyone who is of the truth hears My voice.”</a:t>
            </a:r>
            <a:endParaRPr sz="2400" i="1" dirty="0">
              <a:solidFill>
                <a:schemeClr val="tx1"/>
              </a:solidFill>
            </a:endParaRPr>
          </a:p>
          <a:p>
            <a:pPr marL="457200" lvl="0" indent="-381000" algn="l" rtl="0">
              <a:lnSpc>
                <a:spcPct val="100000"/>
              </a:lnSpc>
              <a:spcBef>
                <a:spcPts val="0"/>
              </a:spcBef>
              <a:spcAft>
                <a:spcPts val="0"/>
              </a:spcAft>
              <a:buClr>
                <a:schemeClr val="dk1"/>
              </a:buClr>
              <a:buSzPts val="2400"/>
              <a:buChar char="●"/>
            </a:pPr>
            <a:r>
              <a:rPr lang="en" sz="2400" u="sng" dirty="0">
                <a:solidFill>
                  <a:srgbClr val="FFFF00"/>
                </a:solidFill>
              </a:rPr>
              <a:t>Jn.6:38</a:t>
            </a:r>
            <a:r>
              <a:rPr lang="en" sz="2400" dirty="0">
                <a:solidFill>
                  <a:schemeClr val="dk1"/>
                </a:solidFill>
              </a:rPr>
              <a:t> </a:t>
            </a:r>
            <a:r>
              <a:rPr lang="en" sz="2400" i="1" dirty="0">
                <a:solidFill>
                  <a:schemeClr val="tx1"/>
                </a:solidFill>
              </a:rPr>
              <a:t>“For </a:t>
            </a:r>
            <a:r>
              <a:rPr lang="en" sz="2400" i="1" u="sng" dirty="0">
                <a:solidFill>
                  <a:schemeClr val="tx1"/>
                </a:solidFill>
              </a:rPr>
              <a:t>I have come down from heaven</a:t>
            </a:r>
            <a:r>
              <a:rPr lang="en" sz="2400" i="1" dirty="0">
                <a:solidFill>
                  <a:schemeClr val="tx1"/>
                </a:solidFill>
              </a:rPr>
              <a:t>, not to do My own will, but the will of Him who sent Me.”</a:t>
            </a:r>
            <a:endParaRPr sz="2400" i="1" dirty="0">
              <a:solidFill>
                <a:schemeClr val="tx1"/>
              </a:solidFill>
            </a:endParaRPr>
          </a:p>
          <a:p>
            <a:pPr marL="457200" lvl="0" indent="-381000" algn="l" rtl="0">
              <a:lnSpc>
                <a:spcPct val="100000"/>
              </a:lnSpc>
              <a:spcBef>
                <a:spcPts val="0"/>
              </a:spcBef>
              <a:spcAft>
                <a:spcPts val="0"/>
              </a:spcAft>
              <a:buClr>
                <a:schemeClr val="dk1"/>
              </a:buClr>
              <a:buSzPts val="2400"/>
              <a:buChar char="●"/>
            </a:pPr>
            <a:r>
              <a:rPr lang="en" sz="2400" u="sng" dirty="0">
                <a:solidFill>
                  <a:srgbClr val="FFFF00"/>
                </a:solidFill>
              </a:rPr>
              <a:t>Jn.8:42</a:t>
            </a:r>
            <a:r>
              <a:rPr lang="en" sz="2400" dirty="0">
                <a:solidFill>
                  <a:schemeClr val="dk1"/>
                </a:solidFill>
              </a:rPr>
              <a:t> </a:t>
            </a:r>
            <a:r>
              <a:rPr lang="en" sz="2400" i="1" dirty="0">
                <a:solidFill>
                  <a:schemeClr val="tx1"/>
                </a:solidFill>
              </a:rPr>
              <a:t>“Jesus said to them, “If God were your Father, you would love Me, for </a:t>
            </a:r>
            <a:r>
              <a:rPr lang="en" sz="2400" i="1" u="sng" dirty="0">
                <a:solidFill>
                  <a:schemeClr val="tx1"/>
                </a:solidFill>
              </a:rPr>
              <a:t>I proceeded forth and came from God</a:t>
            </a:r>
            <a:r>
              <a:rPr lang="en" sz="2400" i="1" dirty="0">
                <a:solidFill>
                  <a:schemeClr val="tx1"/>
                </a:solidFill>
              </a:rPr>
              <a:t>; nor have I come of Myself, but He sent Me.”</a:t>
            </a:r>
            <a:endParaRPr sz="2400" i="1" dirty="0">
              <a:solidFill>
                <a:schemeClr val="tx1"/>
              </a:solidFill>
            </a:endParaRPr>
          </a:p>
          <a:p>
            <a:pPr marL="457200" lvl="0" indent="-381000" algn="l" rtl="0">
              <a:lnSpc>
                <a:spcPct val="100000"/>
              </a:lnSpc>
              <a:spcBef>
                <a:spcPts val="0"/>
              </a:spcBef>
              <a:spcAft>
                <a:spcPts val="0"/>
              </a:spcAft>
              <a:buClr>
                <a:schemeClr val="dk1"/>
              </a:buClr>
              <a:buSzPts val="2400"/>
              <a:buChar char="●"/>
            </a:pPr>
            <a:r>
              <a:rPr lang="en" sz="2400" u="sng" dirty="0">
                <a:solidFill>
                  <a:srgbClr val="FFFF00"/>
                </a:solidFill>
              </a:rPr>
              <a:t>Jn.16:28</a:t>
            </a:r>
            <a:r>
              <a:rPr lang="en" sz="2400" dirty="0">
                <a:solidFill>
                  <a:schemeClr val="dk1"/>
                </a:solidFill>
              </a:rPr>
              <a:t> </a:t>
            </a:r>
            <a:r>
              <a:rPr lang="en" sz="2400" i="1" dirty="0">
                <a:solidFill>
                  <a:schemeClr val="tx1"/>
                </a:solidFill>
              </a:rPr>
              <a:t>“</a:t>
            </a:r>
            <a:r>
              <a:rPr lang="en" sz="2400" i="1" u="sng" dirty="0">
                <a:solidFill>
                  <a:schemeClr val="tx1"/>
                </a:solidFill>
              </a:rPr>
              <a:t>I came forth from the Father and have come into the world</a:t>
            </a:r>
            <a:r>
              <a:rPr lang="en" sz="2400" i="1" dirty="0">
                <a:solidFill>
                  <a:schemeClr val="tx1"/>
                </a:solidFill>
              </a:rPr>
              <a:t>. Again, I leave the world and go to the Father.”</a:t>
            </a:r>
            <a:endParaRPr sz="2400" i="1" dirty="0">
              <a:solidFill>
                <a:schemeClr val="tx1"/>
              </a:solidFill>
            </a:endParaRPr>
          </a:p>
          <a:p>
            <a:pPr marL="0" lvl="0" indent="0" algn="l" rtl="0">
              <a:lnSpc>
                <a:spcPct val="70000"/>
              </a:lnSpc>
              <a:spcBef>
                <a:spcPts val="0"/>
              </a:spcBef>
              <a:spcAft>
                <a:spcPts val="0"/>
              </a:spcAft>
              <a:buNone/>
            </a:pPr>
            <a:endParaRPr sz="2000"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4"/>
          <p:cNvSpPr txBox="1">
            <a:spLocks noGrp="1"/>
          </p:cNvSpPr>
          <p:nvPr>
            <p:ph type="ctrTitle"/>
          </p:nvPr>
        </p:nvSpPr>
        <p:spPr>
          <a:xfrm>
            <a:off x="0" y="0"/>
            <a:ext cx="9144000" cy="66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4400">
                <a:solidFill>
                  <a:srgbClr val="00FFFF"/>
                </a:solidFill>
              </a:rPr>
              <a:t>It was preached in the book of Acts!</a:t>
            </a:r>
            <a:endParaRPr sz="4400">
              <a:solidFill>
                <a:srgbClr val="00FFFF"/>
              </a:solidFill>
            </a:endParaRPr>
          </a:p>
        </p:txBody>
      </p:sp>
      <p:sp>
        <p:nvSpPr>
          <p:cNvPr id="122" name="Google Shape;122;p24"/>
          <p:cNvSpPr txBox="1">
            <a:spLocks noGrp="1"/>
          </p:cNvSpPr>
          <p:nvPr>
            <p:ph type="subTitle" idx="1"/>
          </p:nvPr>
        </p:nvSpPr>
        <p:spPr>
          <a:xfrm>
            <a:off x="0" y="564950"/>
            <a:ext cx="9144000" cy="4578600"/>
          </a:xfrm>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Clr>
                <a:srgbClr val="FFFF00"/>
              </a:buClr>
              <a:buSzPts val="2400"/>
              <a:buChar char="●"/>
            </a:pPr>
            <a:r>
              <a:rPr lang="en" sz="2400" u="sng" dirty="0">
                <a:solidFill>
                  <a:srgbClr val="FFFF00"/>
                </a:solidFill>
              </a:rPr>
              <a:t>Acts 2:30</a:t>
            </a:r>
            <a:r>
              <a:rPr lang="en" sz="2400" dirty="0">
                <a:solidFill>
                  <a:srgbClr val="00FFFF"/>
                </a:solidFill>
              </a:rPr>
              <a:t> </a:t>
            </a:r>
            <a:r>
              <a:rPr lang="en" sz="2400" i="1" dirty="0">
                <a:solidFill>
                  <a:schemeClr val="tx1"/>
                </a:solidFill>
              </a:rPr>
              <a:t>“Therefore, being a prophet, and knowing that God had sworn with an oath to him </a:t>
            </a:r>
            <a:r>
              <a:rPr lang="en" sz="2400" dirty="0">
                <a:solidFill>
                  <a:srgbClr val="FFFF00"/>
                </a:solidFill>
              </a:rPr>
              <a:t>(David) </a:t>
            </a:r>
            <a:r>
              <a:rPr lang="en" sz="2400" i="1" dirty="0">
                <a:solidFill>
                  <a:schemeClr val="tx1"/>
                </a:solidFill>
              </a:rPr>
              <a:t>that </a:t>
            </a:r>
            <a:r>
              <a:rPr lang="en" sz="2400" i="1" u="sng" dirty="0">
                <a:solidFill>
                  <a:schemeClr val="tx1"/>
                </a:solidFill>
              </a:rPr>
              <a:t>of the fruit of his body, according to the flesh, He would raise up the Christ</a:t>
            </a:r>
            <a:r>
              <a:rPr lang="en" sz="2400" i="1" dirty="0">
                <a:solidFill>
                  <a:schemeClr val="tx1"/>
                </a:solidFill>
              </a:rPr>
              <a:t> to sit on his throne,”</a:t>
            </a:r>
            <a:endParaRPr sz="2400" i="1" dirty="0">
              <a:solidFill>
                <a:schemeClr val="tx1"/>
              </a:solidFill>
            </a:endParaRPr>
          </a:p>
          <a:p>
            <a:pPr marL="457200" lvl="0" indent="-381000" algn="l" rtl="0">
              <a:lnSpc>
                <a:spcPct val="100000"/>
              </a:lnSpc>
              <a:spcBef>
                <a:spcPts val="0"/>
              </a:spcBef>
              <a:spcAft>
                <a:spcPts val="0"/>
              </a:spcAft>
              <a:buClr>
                <a:srgbClr val="FFFF00"/>
              </a:buClr>
              <a:buSzPts val="2400"/>
              <a:buChar char="●"/>
            </a:pPr>
            <a:r>
              <a:rPr lang="en" sz="2400" u="sng" dirty="0">
                <a:solidFill>
                  <a:srgbClr val="FFFF00"/>
                </a:solidFill>
              </a:rPr>
              <a:t>Acts 3:25</a:t>
            </a:r>
            <a:r>
              <a:rPr lang="en" sz="2400" dirty="0">
                <a:solidFill>
                  <a:srgbClr val="00FFFF"/>
                </a:solidFill>
              </a:rPr>
              <a:t> </a:t>
            </a:r>
            <a:r>
              <a:rPr lang="en" sz="2400" i="1" dirty="0">
                <a:solidFill>
                  <a:schemeClr val="tx1"/>
                </a:solidFill>
              </a:rPr>
              <a:t>“You are sons of the prophets, and of the covenant which God made with our fathers, saying to Abraham, ‘And </a:t>
            </a:r>
            <a:r>
              <a:rPr lang="en" sz="2400" i="1" u="sng" dirty="0">
                <a:solidFill>
                  <a:schemeClr val="tx1"/>
                </a:solidFill>
              </a:rPr>
              <a:t>in your seed</a:t>
            </a:r>
            <a:r>
              <a:rPr lang="en" sz="2400" i="1" dirty="0">
                <a:solidFill>
                  <a:schemeClr val="tx1"/>
                </a:solidFill>
              </a:rPr>
              <a:t> all the families of the earth shall be blessed.’” </a:t>
            </a:r>
            <a:endParaRPr sz="2400" i="1" dirty="0">
              <a:solidFill>
                <a:schemeClr val="tx1"/>
              </a:solidFill>
            </a:endParaRPr>
          </a:p>
          <a:p>
            <a:pPr marL="457200" lvl="0" indent="-381000" algn="l" rtl="0">
              <a:lnSpc>
                <a:spcPct val="100000"/>
              </a:lnSpc>
              <a:spcBef>
                <a:spcPts val="0"/>
              </a:spcBef>
              <a:spcAft>
                <a:spcPts val="0"/>
              </a:spcAft>
              <a:buClr>
                <a:srgbClr val="FFFF00"/>
              </a:buClr>
              <a:buSzPts val="2400"/>
              <a:buChar char="●"/>
            </a:pPr>
            <a:r>
              <a:rPr lang="en" sz="2400" u="sng" dirty="0">
                <a:solidFill>
                  <a:srgbClr val="FFFF00"/>
                </a:solidFill>
              </a:rPr>
              <a:t>Acts 13:23-24</a:t>
            </a:r>
            <a:r>
              <a:rPr lang="en" sz="2400" dirty="0">
                <a:solidFill>
                  <a:srgbClr val="00FFFF"/>
                </a:solidFill>
              </a:rPr>
              <a:t> </a:t>
            </a:r>
            <a:r>
              <a:rPr lang="en" sz="2400" i="1" dirty="0">
                <a:solidFill>
                  <a:schemeClr val="tx1"/>
                </a:solidFill>
              </a:rPr>
              <a:t>“</a:t>
            </a:r>
            <a:r>
              <a:rPr lang="en" sz="2400" i="1" u="sng" dirty="0">
                <a:solidFill>
                  <a:schemeClr val="tx1"/>
                </a:solidFill>
              </a:rPr>
              <a:t>From this man’s seed, according to the promise, God raised up for Israel a Savior</a:t>
            </a:r>
            <a:r>
              <a:rPr lang="en" sz="2400" i="1" dirty="0">
                <a:solidFill>
                  <a:schemeClr val="tx1"/>
                </a:solidFill>
              </a:rPr>
              <a:t>—Jesus— 24 after John had first preached, before His coming, the baptism of repentance to all the people of Israel.”</a:t>
            </a:r>
            <a:endParaRPr sz="2400" i="1"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5"/>
          <p:cNvSpPr txBox="1">
            <a:spLocks noGrp="1"/>
          </p:cNvSpPr>
          <p:nvPr>
            <p:ph type="ctrTitle"/>
          </p:nvPr>
        </p:nvSpPr>
        <p:spPr>
          <a:xfrm>
            <a:off x="0" y="0"/>
            <a:ext cx="9144000" cy="66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4400">
                <a:solidFill>
                  <a:srgbClr val="00FFFF"/>
                </a:solidFill>
              </a:rPr>
              <a:t>It was taught to Christians!</a:t>
            </a:r>
            <a:endParaRPr sz="4400">
              <a:solidFill>
                <a:srgbClr val="00FFFF"/>
              </a:solidFill>
            </a:endParaRPr>
          </a:p>
        </p:txBody>
      </p:sp>
      <p:sp>
        <p:nvSpPr>
          <p:cNvPr id="128" name="Google Shape;128;p25"/>
          <p:cNvSpPr txBox="1">
            <a:spLocks noGrp="1"/>
          </p:cNvSpPr>
          <p:nvPr>
            <p:ph type="subTitle" idx="1"/>
          </p:nvPr>
        </p:nvSpPr>
        <p:spPr>
          <a:xfrm>
            <a:off x="0" y="564950"/>
            <a:ext cx="9144000" cy="4578600"/>
          </a:xfrm>
          <a:prstGeom prst="rect">
            <a:avLst/>
          </a:prstGeom>
        </p:spPr>
        <p:txBody>
          <a:bodyPr spcFirstLastPara="1" wrap="square" lIns="91425" tIns="91425" rIns="91425" bIns="91425" anchor="t" anchorCtr="0">
            <a:noAutofit/>
          </a:bodyPr>
          <a:lstStyle/>
          <a:p>
            <a:pPr marL="457200" lvl="0" indent="-365125" algn="l" rtl="0">
              <a:lnSpc>
                <a:spcPct val="100000"/>
              </a:lnSpc>
              <a:spcBef>
                <a:spcPts val="0"/>
              </a:spcBef>
              <a:spcAft>
                <a:spcPts val="0"/>
              </a:spcAft>
              <a:buClr>
                <a:srgbClr val="FFFF00"/>
              </a:buClr>
              <a:buSzPts val="2150"/>
              <a:buChar char="●"/>
            </a:pPr>
            <a:r>
              <a:rPr lang="en" sz="2150" u="sng" dirty="0">
                <a:solidFill>
                  <a:srgbClr val="FFFF00"/>
                </a:solidFill>
              </a:rPr>
              <a:t>Romans 1:1-3</a:t>
            </a:r>
            <a:r>
              <a:rPr lang="en" sz="2150" dirty="0">
                <a:solidFill>
                  <a:srgbClr val="FFFF00"/>
                </a:solidFill>
              </a:rPr>
              <a:t> </a:t>
            </a:r>
            <a:r>
              <a:rPr lang="en" sz="2150" i="1" dirty="0">
                <a:solidFill>
                  <a:schemeClr val="tx1"/>
                </a:solidFill>
              </a:rPr>
              <a:t>“Paul, a bondservant of Jesus Christ, called to be an apostle, separated to the gospel of God 2 which He promised before through His prophets in the Holy Scriptures, 3 concerning His Son Jesus Christ our Lord, </a:t>
            </a:r>
            <a:r>
              <a:rPr lang="en" sz="2150" i="1" u="sng" dirty="0">
                <a:solidFill>
                  <a:schemeClr val="tx1"/>
                </a:solidFill>
              </a:rPr>
              <a:t>who was born of the seed of David according to the flesh</a:t>
            </a:r>
            <a:r>
              <a:rPr lang="en" sz="2150" i="1" dirty="0">
                <a:solidFill>
                  <a:schemeClr val="tx1"/>
                </a:solidFill>
              </a:rPr>
              <a:t>,”</a:t>
            </a:r>
            <a:endParaRPr sz="2150" i="1" dirty="0">
              <a:solidFill>
                <a:schemeClr val="tx1"/>
              </a:solidFill>
            </a:endParaRPr>
          </a:p>
          <a:p>
            <a:pPr marL="457200" lvl="0" indent="-365125" algn="l" rtl="0">
              <a:lnSpc>
                <a:spcPct val="100000"/>
              </a:lnSpc>
              <a:spcBef>
                <a:spcPts val="0"/>
              </a:spcBef>
              <a:spcAft>
                <a:spcPts val="0"/>
              </a:spcAft>
              <a:buClr>
                <a:srgbClr val="FFFF00"/>
              </a:buClr>
              <a:buSzPts val="2150"/>
              <a:buChar char="●"/>
            </a:pPr>
            <a:r>
              <a:rPr lang="en" sz="2150" u="sng" dirty="0">
                <a:solidFill>
                  <a:srgbClr val="FFFF00"/>
                </a:solidFill>
              </a:rPr>
              <a:t>Romans 9:4-5</a:t>
            </a:r>
            <a:r>
              <a:rPr lang="en" sz="2150" dirty="0">
                <a:solidFill>
                  <a:srgbClr val="FFFF00"/>
                </a:solidFill>
              </a:rPr>
              <a:t> </a:t>
            </a:r>
            <a:r>
              <a:rPr lang="en" sz="2150" i="1" dirty="0">
                <a:solidFill>
                  <a:schemeClr val="tx1"/>
                </a:solidFill>
              </a:rPr>
              <a:t>“who are Israelites, to whom pertain the adoption, the glory, the covenants, the giving of the law, the service of God, and the promises; 5 of whom are the fathers and </a:t>
            </a:r>
            <a:r>
              <a:rPr lang="en" sz="2150" i="1" u="sng" dirty="0">
                <a:solidFill>
                  <a:schemeClr val="tx1"/>
                </a:solidFill>
              </a:rPr>
              <a:t>from whom, according to the flesh, Christ came</a:t>
            </a:r>
            <a:r>
              <a:rPr lang="en" sz="2150" i="1" dirty="0">
                <a:solidFill>
                  <a:schemeClr val="tx1"/>
                </a:solidFill>
              </a:rPr>
              <a:t>, who is over all, the eternally blessed God. Amen.”</a:t>
            </a:r>
            <a:endParaRPr sz="2150" i="1" dirty="0">
              <a:solidFill>
                <a:schemeClr val="tx1"/>
              </a:solidFill>
            </a:endParaRPr>
          </a:p>
          <a:p>
            <a:pPr marL="457200" lvl="0" indent="-365125" algn="l" rtl="0">
              <a:lnSpc>
                <a:spcPct val="100000"/>
              </a:lnSpc>
              <a:spcBef>
                <a:spcPts val="0"/>
              </a:spcBef>
              <a:spcAft>
                <a:spcPts val="0"/>
              </a:spcAft>
              <a:buClr>
                <a:srgbClr val="FFFF00"/>
              </a:buClr>
              <a:buSzPts val="2150"/>
              <a:buChar char="●"/>
            </a:pPr>
            <a:r>
              <a:rPr lang="en" sz="2150" u="sng" dirty="0">
                <a:solidFill>
                  <a:srgbClr val="FFFF00"/>
                </a:solidFill>
              </a:rPr>
              <a:t>Gal.4:4-5</a:t>
            </a:r>
            <a:r>
              <a:rPr lang="en" sz="2150" dirty="0">
                <a:solidFill>
                  <a:srgbClr val="FFFF00"/>
                </a:solidFill>
              </a:rPr>
              <a:t> </a:t>
            </a:r>
            <a:r>
              <a:rPr lang="en" sz="2150" i="1" dirty="0">
                <a:solidFill>
                  <a:schemeClr val="tx1"/>
                </a:solidFill>
              </a:rPr>
              <a:t>“But when the fullness of the time had come, </a:t>
            </a:r>
            <a:r>
              <a:rPr lang="en" sz="2150" i="1" u="sng" dirty="0">
                <a:solidFill>
                  <a:schemeClr val="tx1"/>
                </a:solidFill>
              </a:rPr>
              <a:t>God sent forth His Son, born of a woman, born under the law</a:t>
            </a:r>
            <a:r>
              <a:rPr lang="en" sz="2150" i="1" dirty="0">
                <a:solidFill>
                  <a:schemeClr val="tx1"/>
                </a:solidFill>
              </a:rPr>
              <a:t>, 5 to redeem those who were under the law, that we might receive the adoption as sons.”</a:t>
            </a:r>
            <a:endParaRPr sz="2150" i="1"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6"/>
          <p:cNvSpPr txBox="1">
            <a:spLocks noGrp="1"/>
          </p:cNvSpPr>
          <p:nvPr>
            <p:ph type="ctrTitle"/>
          </p:nvPr>
        </p:nvSpPr>
        <p:spPr>
          <a:xfrm>
            <a:off x="0" y="0"/>
            <a:ext cx="9144000" cy="66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4400">
                <a:solidFill>
                  <a:srgbClr val="00FFFF"/>
                </a:solidFill>
              </a:rPr>
              <a:t>It was taught to Christians! (cont.)</a:t>
            </a:r>
            <a:endParaRPr sz="4400">
              <a:solidFill>
                <a:srgbClr val="00FFFF"/>
              </a:solidFill>
            </a:endParaRPr>
          </a:p>
        </p:txBody>
      </p:sp>
      <p:sp>
        <p:nvSpPr>
          <p:cNvPr id="134" name="Google Shape;134;p26"/>
          <p:cNvSpPr txBox="1">
            <a:spLocks noGrp="1"/>
          </p:cNvSpPr>
          <p:nvPr>
            <p:ph type="subTitle" idx="1"/>
          </p:nvPr>
        </p:nvSpPr>
        <p:spPr>
          <a:xfrm>
            <a:off x="0" y="564950"/>
            <a:ext cx="9144000" cy="4578600"/>
          </a:xfrm>
          <a:prstGeom prst="rect">
            <a:avLst/>
          </a:prstGeom>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Clr>
                <a:srgbClr val="FFFF00"/>
              </a:buClr>
              <a:buSzPts val="2600"/>
              <a:buChar char="●"/>
            </a:pPr>
            <a:r>
              <a:rPr lang="en" sz="2600" u="sng" dirty="0">
                <a:solidFill>
                  <a:srgbClr val="FFFF00"/>
                </a:solidFill>
              </a:rPr>
              <a:t>1 Tim.3:16</a:t>
            </a:r>
            <a:r>
              <a:rPr lang="en" sz="2600" dirty="0">
                <a:solidFill>
                  <a:srgbClr val="FFFF00"/>
                </a:solidFill>
              </a:rPr>
              <a:t>  </a:t>
            </a:r>
            <a:r>
              <a:rPr lang="en" sz="2600" i="1" dirty="0">
                <a:solidFill>
                  <a:schemeClr val="tx1"/>
                </a:solidFill>
              </a:rPr>
              <a:t>“And without controversy great is the mystery of godliness: </a:t>
            </a:r>
            <a:r>
              <a:rPr lang="en" sz="2600" i="1" u="sng" dirty="0">
                <a:solidFill>
                  <a:schemeClr val="tx1"/>
                </a:solidFill>
              </a:rPr>
              <a:t>God was manifested in the flesh</a:t>
            </a:r>
            <a:r>
              <a:rPr lang="en" sz="2600" i="1" dirty="0">
                <a:solidFill>
                  <a:schemeClr val="tx1"/>
                </a:solidFill>
              </a:rPr>
              <a:t>, justified in the Spirit, seen by angels, preached among the Gentiles, believed on in the world, received up in glory.”</a:t>
            </a:r>
            <a:endParaRPr sz="2600" i="1" dirty="0">
              <a:solidFill>
                <a:schemeClr val="tx1"/>
              </a:solidFill>
            </a:endParaRPr>
          </a:p>
          <a:p>
            <a:pPr marL="457200" lvl="0" indent="-393700" algn="l" rtl="0">
              <a:lnSpc>
                <a:spcPct val="100000"/>
              </a:lnSpc>
              <a:spcBef>
                <a:spcPts val="0"/>
              </a:spcBef>
              <a:spcAft>
                <a:spcPts val="0"/>
              </a:spcAft>
              <a:buClr>
                <a:srgbClr val="FFFF00"/>
              </a:buClr>
              <a:buSzPts val="2600"/>
              <a:buChar char="●"/>
            </a:pPr>
            <a:r>
              <a:rPr lang="en" sz="2600" u="sng" dirty="0">
                <a:solidFill>
                  <a:srgbClr val="FFFF00"/>
                </a:solidFill>
              </a:rPr>
              <a:t>Heb.2:14</a:t>
            </a:r>
            <a:r>
              <a:rPr lang="en" sz="2600" dirty="0">
                <a:solidFill>
                  <a:srgbClr val="FFFF00"/>
                </a:solidFill>
              </a:rPr>
              <a:t>  </a:t>
            </a:r>
            <a:r>
              <a:rPr lang="en" sz="2600" i="1" dirty="0">
                <a:solidFill>
                  <a:schemeClr val="tx1"/>
                </a:solidFill>
              </a:rPr>
              <a:t>“Inasmuch then as </a:t>
            </a:r>
            <a:r>
              <a:rPr lang="en" sz="2600" i="1" u="sng" dirty="0">
                <a:solidFill>
                  <a:schemeClr val="tx1"/>
                </a:solidFill>
              </a:rPr>
              <a:t>the children have partaken of flesh and blood, He Himself likewise shared in the same</a:t>
            </a:r>
            <a:r>
              <a:rPr lang="en" sz="2600" i="1" dirty="0">
                <a:solidFill>
                  <a:schemeClr val="tx1"/>
                </a:solidFill>
              </a:rPr>
              <a:t>,”</a:t>
            </a:r>
            <a:endParaRPr sz="2600" i="1" dirty="0">
              <a:solidFill>
                <a:schemeClr val="tx1"/>
              </a:solidFill>
            </a:endParaRPr>
          </a:p>
          <a:p>
            <a:pPr marL="457200" lvl="0" indent="-393700" algn="l" rtl="0">
              <a:lnSpc>
                <a:spcPct val="100000"/>
              </a:lnSpc>
              <a:spcBef>
                <a:spcPts val="0"/>
              </a:spcBef>
              <a:spcAft>
                <a:spcPts val="0"/>
              </a:spcAft>
              <a:buClr>
                <a:srgbClr val="FFFF00"/>
              </a:buClr>
              <a:buSzPts val="2600"/>
              <a:buChar char="●"/>
            </a:pPr>
            <a:r>
              <a:rPr lang="en" sz="2600" u="sng" dirty="0">
                <a:solidFill>
                  <a:srgbClr val="FFFF00"/>
                </a:solidFill>
              </a:rPr>
              <a:t>1 Jn.4:2</a:t>
            </a:r>
            <a:r>
              <a:rPr lang="en" sz="2600" dirty="0">
                <a:solidFill>
                  <a:srgbClr val="FFFF00"/>
                </a:solidFill>
              </a:rPr>
              <a:t>  </a:t>
            </a:r>
            <a:r>
              <a:rPr lang="en" sz="2600" i="1" dirty="0">
                <a:solidFill>
                  <a:schemeClr val="tx1"/>
                </a:solidFill>
              </a:rPr>
              <a:t>“By this you know the Spirit of God: Every spirit that confesses that </a:t>
            </a:r>
            <a:r>
              <a:rPr lang="en" sz="2600" i="1" u="sng" dirty="0">
                <a:solidFill>
                  <a:schemeClr val="tx1"/>
                </a:solidFill>
              </a:rPr>
              <a:t>Jesus Christ has come in the flesh</a:t>
            </a:r>
            <a:r>
              <a:rPr lang="en" sz="2600" i="1" dirty="0">
                <a:solidFill>
                  <a:schemeClr val="tx1"/>
                </a:solidFill>
              </a:rPr>
              <a:t> is of God,”</a:t>
            </a:r>
            <a:endParaRPr sz="2600" i="1"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7"/>
          <p:cNvSpPr txBox="1">
            <a:spLocks noGrp="1"/>
          </p:cNvSpPr>
          <p:nvPr>
            <p:ph type="ctrTitle"/>
          </p:nvPr>
        </p:nvSpPr>
        <p:spPr>
          <a:xfrm>
            <a:off x="0" y="0"/>
            <a:ext cx="9144000" cy="66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4600">
                <a:solidFill>
                  <a:srgbClr val="00FFFF"/>
                </a:solidFill>
              </a:rPr>
              <a:t>But wait! There’s more …</a:t>
            </a:r>
            <a:endParaRPr sz="4600">
              <a:solidFill>
                <a:srgbClr val="00FFFF"/>
              </a:solidFill>
            </a:endParaRPr>
          </a:p>
        </p:txBody>
      </p:sp>
      <p:sp>
        <p:nvSpPr>
          <p:cNvPr id="140" name="Google Shape;140;p27"/>
          <p:cNvSpPr txBox="1">
            <a:spLocks noGrp="1"/>
          </p:cNvSpPr>
          <p:nvPr>
            <p:ph type="subTitle" idx="1"/>
          </p:nvPr>
        </p:nvSpPr>
        <p:spPr>
          <a:xfrm>
            <a:off x="0" y="564950"/>
            <a:ext cx="9144000" cy="4578600"/>
          </a:xfrm>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Clr>
                <a:schemeClr val="dk1"/>
              </a:buClr>
              <a:buSzPts val="2400"/>
              <a:buChar char="●"/>
            </a:pPr>
            <a:r>
              <a:rPr lang="en" sz="2400" dirty="0">
                <a:solidFill>
                  <a:srgbClr val="FFFF00"/>
                </a:solidFill>
              </a:rPr>
              <a:t>I hope that by now we have seen very clearly that the prophets of old, those surrounding His birth, Jesus Himself, His apostles, mighty angels and all the heavenly host loudly proclaimed the birth of our Savior.</a:t>
            </a:r>
            <a:endParaRPr sz="2400" dirty="0">
              <a:solidFill>
                <a:srgbClr val="FFFF00"/>
              </a:solidFill>
            </a:endParaRPr>
          </a:p>
          <a:p>
            <a:pPr marL="457200" lvl="0" indent="-381000" algn="l" rtl="0">
              <a:lnSpc>
                <a:spcPct val="100000"/>
              </a:lnSpc>
              <a:spcBef>
                <a:spcPts val="0"/>
              </a:spcBef>
              <a:spcAft>
                <a:spcPts val="0"/>
              </a:spcAft>
              <a:buClr>
                <a:schemeClr val="dk1"/>
              </a:buClr>
              <a:buSzPts val="2400"/>
              <a:buChar char="●"/>
            </a:pPr>
            <a:r>
              <a:rPr lang="en" sz="2400" dirty="0">
                <a:solidFill>
                  <a:schemeClr val="dk1"/>
                </a:solidFill>
              </a:rPr>
              <a:t>I hope that we have been reminded of just how many unique miracles and providential events surrounded His birth.</a:t>
            </a:r>
            <a:endParaRPr sz="2400" dirty="0">
              <a:solidFill>
                <a:schemeClr val="dk1"/>
              </a:solidFill>
            </a:endParaRPr>
          </a:p>
          <a:p>
            <a:pPr marL="457200" lvl="0" indent="-381000" algn="l" rtl="0">
              <a:lnSpc>
                <a:spcPct val="100000"/>
              </a:lnSpc>
              <a:spcBef>
                <a:spcPts val="0"/>
              </a:spcBef>
              <a:spcAft>
                <a:spcPts val="0"/>
              </a:spcAft>
              <a:buClr>
                <a:schemeClr val="dk1"/>
              </a:buClr>
              <a:buSzPts val="2400"/>
              <a:buChar char="●"/>
            </a:pPr>
            <a:r>
              <a:rPr lang="en" sz="2400" dirty="0">
                <a:solidFill>
                  <a:schemeClr val="accent1">
                    <a:lumMod val="60000"/>
                    <a:lumOff val="40000"/>
                  </a:schemeClr>
                </a:solidFill>
              </a:rPr>
              <a:t>But it’s MUCH bigger than this.</a:t>
            </a:r>
            <a:endParaRPr sz="2400" dirty="0">
              <a:solidFill>
                <a:schemeClr val="accent1">
                  <a:lumMod val="60000"/>
                  <a:lumOff val="40000"/>
                </a:schemeClr>
              </a:solidFill>
            </a:endParaRPr>
          </a:p>
          <a:p>
            <a:pPr marL="457200" lvl="0" indent="-381000" algn="l" rtl="0">
              <a:lnSpc>
                <a:spcPct val="100000"/>
              </a:lnSpc>
              <a:spcBef>
                <a:spcPts val="0"/>
              </a:spcBef>
              <a:spcAft>
                <a:spcPts val="0"/>
              </a:spcAft>
              <a:buClr>
                <a:schemeClr val="dk1"/>
              </a:buClr>
              <a:buSzPts val="2400"/>
              <a:buChar char="●"/>
            </a:pPr>
            <a:r>
              <a:rPr lang="en" sz="2400" dirty="0">
                <a:solidFill>
                  <a:srgbClr val="FFFF00"/>
                </a:solidFill>
              </a:rPr>
              <a:t>Because even if we know and believe all of this that we have discussed, and THAT is the extent that we proclaim to others, we are MISSING the most important point of all.</a:t>
            </a:r>
            <a:endParaRPr sz="2400" dirty="0">
              <a:solidFill>
                <a:srgbClr val="FFFF00"/>
              </a:solidFill>
            </a:endParaRPr>
          </a:p>
          <a:p>
            <a:pPr marL="457200" lvl="0" indent="-381000" algn="l" rtl="0">
              <a:lnSpc>
                <a:spcPct val="100000"/>
              </a:lnSpc>
              <a:spcBef>
                <a:spcPts val="0"/>
              </a:spcBef>
              <a:spcAft>
                <a:spcPts val="0"/>
              </a:spcAft>
              <a:buClr>
                <a:schemeClr val="dk1"/>
              </a:buClr>
              <a:buSzPts val="2400"/>
              <a:buChar char="●"/>
            </a:pPr>
            <a:r>
              <a:rPr lang="en" sz="2400" dirty="0">
                <a:solidFill>
                  <a:schemeClr val="dk1"/>
                </a:solidFill>
              </a:rPr>
              <a:t>What if a “miracle” took place, perhaps the greatest work of God of all time, but it was invisible to human eyes?</a:t>
            </a:r>
            <a:endParaRPr sz="2400"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8"/>
          <p:cNvSpPr txBox="1">
            <a:spLocks noGrp="1"/>
          </p:cNvSpPr>
          <p:nvPr>
            <p:ph type="ctrTitle"/>
          </p:nvPr>
        </p:nvSpPr>
        <p:spPr>
          <a:xfrm>
            <a:off x="0" y="0"/>
            <a:ext cx="9144000" cy="66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3500">
                <a:solidFill>
                  <a:srgbClr val="00FFFF"/>
                </a:solidFill>
              </a:rPr>
              <a:t>“For with God NOTHING will be impossible.”</a:t>
            </a:r>
            <a:r>
              <a:rPr lang="en" sz="4600">
                <a:solidFill>
                  <a:srgbClr val="00FFFF"/>
                </a:solidFill>
              </a:rPr>
              <a:t> </a:t>
            </a:r>
            <a:endParaRPr sz="4600">
              <a:solidFill>
                <a:srgbClr val="00FFFF"/>
              </a:solidFill>
            </a:endParaRPr>
          </a:p>
        </p:txBody>
      </p:sp>
      <p:sp>
        <p:nvSpPr>
          <p:cNvPr id="146" name="Google Shape;146;p28"/>
          <p:cNvSpPr txBox="1">
            <a:spLocks noGrp="1"/>
          </p:cNvSpPr>
          <p:nvPr>
            <p:ph type="subTitle" idx="1"/>
          </p:nvPr>
        </p:nvSpPr>
        <p:spPr>
          <a:xfrm>
            <a:off x="0" y="471600"/>
            <a:ext cx="9144000" cy="4671900"/>
          </a:xfrm>
          <a:prstGeom prst="rect">
            <a:avLst/>
          </a:prstGeom>
        </p:spPr>
        <p:txBody>
          <a:bodyPr spcFirstLastPara="1" wrap="square" lIns="91425" tIns="91425" rIns="91425" bIns="91425" anchor="t" anchorCtr="0">
            <a:noAutofit/>
          </a:bodyPr>
          <a:lstStyle/>
          <a:p>
            <a:pPr marL="457200" lvl="0" indent="-361950" algn="l" rtl="0">
              <a:lnSpc>
                <a:spcPct val="100000"/>
              </a:lnSpc>
              <a:spcBef>
                <a:spcPts val="0"/>
              </a:spcBef>
              <a:spcAft>
                <a:spcPts val="0"/>
              </a:spcAft>
              <a:buClr>
                <a:schemeClr val="dk1"/>
              </a:buClr>
              <a:buSzPts val="2100"/>
              <a:buChar char="●"/>
            </a:pPr>
            <a:r>
              <a:rPr lang="en" sz="2100" u="sng" dirty="0">
                <a:solidFill>
                  <a:srgbClr val="FFFF00"/>
                </a:solidFill>
              </a:rPr>
              <a:t>Jn.1:1-5</a:t>
            </a:r>
            <a:r>
              <a:rPr lang="en" sz="2100" dirty="0">
                <a:solidFill>
                  <a:schemeClr val="dk1"/>
                </a:solidFill>
              </a:rPr>
              <a:t> </a:t>
            </a:r>
            <a:r>
              <a:rPr lang="en" sz="2100" i="1" dirty="0">
                <a:solidFill>
                  <a:schemeClr val="tx1"/>
                </a:solidFill>
              </a:rPr>
              <a:t>“In the beginning was the Word, and the Word was with God, and </a:t>
            </a:r>
            <a:r>
              <a:rPr lang="en" sz="2100" i="1" u="sng" dirty="0">
                <a:solidFill>
                  <a:schemeClr val="tx1"/>
                </a:solidFill>
              </a:rPr>
              <a:t>the Word was God</a:t>
            </a:r>
            <a:r>
              <a:rPr lang="en" sz="2100" i="1" dirty="0">
                <a:solidFill>
                  <a:schemeClr val="tx1"/>
                </a:solidFill>
              </a:rPr>
              <a:t>. 2 He was in the beginning with God. 3 All things were made through Him, and without Him nothing was made that was made. 4 In Him was life, and the life was the light of men. 5 And the light shines in the darkness, and the darkness did not comprehend it….”</a:t>
            </a:r>
            <a:endParaRPr sz="2100" i="1" dirty="0">
              <a:solidFill>
                <a:schemeClr val="tx1"/>
              </a:solidFill>
            </a:endParaRPr>
          </a:p>
          <a:p>
            <a:pPr marL="457200" lvl="0" indent="-361950" algn="l" rtl="0">
              <a:lnSpc>
                <a:spcPct val="100000"/>
              </a:lnSpc>
              <a:spcBef>
                <a:spcPts val="0"/>
              </a:spcBef>
              <a:spcAft>
                <a:spcPts val="0"/>
              </a:spcAft>
              <a:buClr>
                <a:schemeClr val="dk1"/>
              </a:buClr>
              <a:buSzPts val="2100"/>
              <a:buChar char="●"/>
            </a:pPr>
            <a:r>
              <a:rPr lang="en" sz="2100" u="sng" dirty="0">
                <a:solidFill>
                  <a:srgbClr val="FFFF00"/>
                </a:solidFill>
              </a:rPr>
              <a:t>Jn.1:14</a:t>
            </a:r>
            <a:r>
              <a:rPr lang="en" sz="2100" dirty="0">
                <a:solidFill>
                  <a:schemeClr val="dk1"/>
                </a:solidFill>
              </a:rPr>
              <a:t> </a:t>
            </a:r>
            <a:r>
              <a:rPr lang="en" sz="2100" i="1" dirty="0">
                <a:solidFill>
                  <a:schemeClr val="tx1"/>
                </a:solidFill>
              </a:rPr>
              <a:t>“And </a:t>
            </a:r>
            <a:r>
              <a:rPr lang="en" sz="2100" i="1" u="sng" dirty="0">
                <a:solidFill>
                  <a:schemeClr val="tx1"/>
                </a:solidFill>
              </a:rPr>
              <a:t>the Word became flesh and dwelt among us</a:t>
            </a:r>
            <a:r>
              <a:rPr lang="en" sz="2100" i="1" dirty="0">
                <a:solidFill>
                  <a:schemeClr val="tx1"/>
                </a:solidFill>
              </a:rPr>
              <a:t>, and we beheld His glory, the glory as of the only begotten of the Father, full of grace and truth.”</a:t>
            </a:r>
            <a:endParaRPr sz="2100" i="1" dirty="0">
              <a:solidFill>
                <a:schemeClr val="tx1"/>
              </a:solidFill>
            </a:endParaRPr>
          </a:p>
          <a:p>
            <a:pPr marL="457200" lvl="0" indent="-361950" algn="l" rtl="0">
              <a:spcBef>
                <a:spcPts val="0"/>
              </a:spcBef>
              <a:spcAft>
                <a:spcPts val="0"/>
              </a:spcAft>
              <a:buClr>
                <a:schemeClr val="dk1"/>
              </a:buClr>
              <a:buSzPts val="2100"/>
              <a:buChar char="●"/>
            </a:pPr>
            <a:r>
              <a:rPr lang="en" sz="2100" dirty="0">
                <a:solidFill>
                  <a:schemeClr val="accent1">
                    <a:lumMod val="60000"/>
                    <a:lumOff val="40000"/>
                  </a:schemeClr>
                </a:solidFill>
              </a:rPr>
              <a:t>Silently, and unseen by any human eyes, the divine Son of God, our Creator, placed everything of Himself into the womb of a (probably) teenage girl!</a:t>
            </a:r>
            <a:endParaRPr sz="2100" i="1" dirty="0">
              <a:solidFill>
                <a:schemeClr val="accent1">
                  <a:lumMod val="60000"/>
                  <a:lumOff val="40000"/>
                </a:schemeClr>
              </a:solidFill>
            </a:endParaRPr>
          </a:p>
          <a:p>
            <a:pPr marL="457200" lvl="0" indent="-361950" algn="l" rtl="0">
              <a:lnSpc>
                <a:spcPct val="100000"/>
              </a:lnSpc>
              <a:spcBef>
                <a:spcPts val="0"/>
              </a:spcBef>
              <a:spcAft>
                <a:spcPts val="0"/>
              </a:spcAft>
              <a:buClr>
                <a:schemeClr val="dk1"/>
              </a:buClr>
              <a:buSzPts val="2100"/>
              <a:buChar char="●"/>
            </a:pPr>
            <a:r>
              <a:rPr lang="en" sz="2100" u="sng" dirty="0">
                <a:solidFill>
                  <a:srgbClr val="FFFF00"/>
                </a:solidFill>
              </a:rPr>
              <a:t>Matt.1:23</a:t>
            </a:r>
            <a:r>
              <a:rPr lang="en" sz="2100" dirty="0">
                <a:solidFill>
                  <a:srgbClr val="00FFFF"/>
                </a:solidFill>
              </a:rPr>
              <a:t> </a:t>
            </a:r>
            <a:r>
              <a:rPr lang="en" sz="2100" i="1" dirty="0">
                <a:solidFill>
                  <a:schemeClr val="tx1"/>
                </a:solidFill>
              </a:rPr>
              <a:t>“and they shall call His name Immanuel,” which is translated, “</a:t>
            </a:r>
            <a:r>
              <a:rPr lang="en" sz="2100" i="1" u="sng" dirty="0">
                <a:solidFill>
                  <a:schemeClr val="tx1"/>
                </a:solidFill>
              </a:rPr>
              <a:t>God with us</a:t>
            </a:r>
            <a:r>
              <a:rPr lang="en" sz="2100" i="1" dirty="0">
                <a:solidFill>
                  <a:schemeClr val="tx1"/>
                </a:solidFill>
              </a:rPr>
              <a:t>.”</a:t>
            </a:r>
            <a:endParaRPr sz="2100" i="1" dirty="0">
              <a:solidFill>
                <a:schemeClr val="tx1"/>
              </a:solidFill>
            </a:endParaRPr>
          </a:p>
          <a:p>
            <a:pPr marL="457200" lvl="0" indent="-361950" algn="l" rtl="0">
              <a:lnSpc>
                <a:spcPct val="100000"/>
              </a:lnSpc>
              <a:spcBef>
                <a:spcPts val="0"/>
              </a:spcBef>
              <a:spcAft>
                <a:spcPts val="0"/>
              </a:spcAft>
              <a:buClr>
                <a:schemeClr val="dk1"/>
              </a:buClr>
              <a:buSzPts val="2100"/>
              <a:buChar char="●"/>
            </a:pPr>
            <a:r>
              <a:rPr lang="en" sz="2100" u="sng" dirty="0">
                <a:solidFill>
                  <a:srgbClr val="FFFF00"/>
                </a:solidFill>
              </a:rPr>
              <a:t>1 Tim.3:16</a:t>
            </a:r>
            <a:r>
              <a:rPr lang="en" sz="2100" dirty="0">
                <a:solidFill>
                  <a:srgbClr val="00FFFF"/>
                </a:solidFill>
              </a:rPr>
              <a:t> </a:t>
            </a:r>
            <a:r>
              <a:rPr lang="en" sz="2100" i="1" dirty="0">
                <a:solidFill>
                  <a:schemeClr val="tx1"/>
                </a:solidFill>
              </a:rPr>
              <a:t>“</a:t>
            </a:r>
            <a:r>
              <a:rPr lang="en" sz="2100" i="1" u="sng" dirty="0">
                <a:solidFill>
                  <a:schemeClr val="tx1"/>
                </a:solidFill>
              </a:rPr>
              <a:t>GOD was manifested in the flesh</a:t>
            </a:r>
            <a:r>
              <a:rPr lang="en" sz="2100" i="1" dirty="0">
                <a:solidFill>
                  <a:schemeClr val="tx1"/>
                </a:solidFill>
              </a:rPr>
              <a:t>,”</a:t>
            </a:r>
            <a:endParaRPr sz="2100" i="1" dirty="0">
              <a:solidFill>
                <a:schemeClr val="tx1"/>
              </a:solidFill>
            </a:endParaRPr>
          </a:p>
          <a:p>
            <a:pPr marL="457200" lvl="0" indent="-361950" algn="l" rtl="0">
              <a:lnSpc>
                <a:spcPct val="100000"/>
              </a:lnSpc>
              <a:spcBef>
                <a:spcPts val="0"/>
              </a:spcBef>
              <a:spcAft>
                <a:spcPts val="0"/>
              </a:spcAft>
              <a:buClr>
                <a:schemeClr val="dk1"/>
              </a:buClr>
              <a:buSzPts val="2100"/>
              <a:buChar char="●"/>
            </a:pPr>
            <a:endParaRPr sz="2100"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9"/>
          <p:cNvSpPr txBox="1">
            <a:spLocks noGrp="1"/>
          </p:cNvSpPr>
          <p:nvPr>
            <p:ph type="ctrTitle"/>
          </p:nvPr>
        </p:nvSpPr>
        <p:spPr>
          <a:xfrm>
            <a:off x="0" y="0"/>
            <a:ext cx="9144000" cy="66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3600">
                <a:solidFill>
                  <a:srgbClr val="00FFFF"/>
                </a:solidFill>
              </a:rPr>
              <a:t>MEDITATE on these things for a moment …</a:t>
            </a:r>
            <a:r>
              <a:rPr lang="en" sz="4600">
                <a:solidFill>
                  <a:srgbClr val="00FFFF"/>
                </a:solidFill>
              </a:rPr>
              <a:t> </a:t>
            </a:r>
            <a:endParaRPr sz="4600">
              <a:solidFill>
                <a:srgbClr val="00FFFF"/>
              </a:solidFill>
            </a:endParaRPr>
          </a:p>
        </p:txBody>
      </p:sp>
      <p:sp>
        <p:nvSpPr>
          <p:cNvPr id="152" name="Google Shape;152;p29"/>
          <p:cNvSpPr txBox="1">
            <a:spLocks noGrp="1"/>
          </p:cNvSpPr>
          <p:nvPr>
            <p:ph type="subTitle" idx="1"/>
          </p:nvPr>
        </p:nvSpPr>
        <p:spPr>
          <a:xfrm>
            <a:off x="0" y="506000"/>
            <a:ext cx="9144000" cy="4637700"/>
          </a:xfrm>
          <a:prstGeom prst="rect">
            <a:avLst/>
          </a:prstGeom>
        </p:spPr>
        <p:txBody>
          <a:bodyPr spcFirstLastPara="1" wrap="square" lIns="91425" tIns="91425" rIns="91425" bIns="91425" anchor="t" anchorCtr="0">
            <a:noAutofit/>
          </a:bodyPr>
          <a:lstStyle/>
          <a:p>
            <a:pPr marL="457200" lvl="0" indent="-368300" algn="l" rtl="0">
              <a:lnSpc>
                <a:spcPct val="100000"/>
              </a:lnSpc>
              <a:spcBef>
                <a:spcPts val="0"/>
              </a:spcBef>
              <a:spcAft>
                <a:spcPts val="0"/>
              </a:spcAft>
              <a:buClr>
                <a:schemeClr val="dk1"/>
              </a:buClr>
              <a:buSzPts val="2200"/>
              <a:buChar char="●"/>
            </a:pPr>
            <a:r>
              <a:rPr lang="en" sz="2100" dirty="0">
                <a:solidFill>
                  <a:srgbClr val="FFFF00"/>
                </a:solidFill>
              </a:rPr>
              <a:t>He left the glory of heaven and all that entailed, and lowered Himself to being most vulnerable person on earth, a human baby.</a:t>
            </a:r>
            <a:endParaRPr sz="2100" dirty="0">
              <a:solidFill>
                <a:srgbClr val="FFFF00"/>
              </a:solidFill>
            </a:endParaRPr>
          </a:p>
          <a:p>
            <a:pPr marL="457200" lvl="0" indent="-368300" algn="l" rtl="0">
              <a:lnSpc>
                <a:spcPct val="100000"/>
              </a:lnSpc>
              <a:spcBef>
                <a:spcPts val="0"/>
              </a:spcBef>
              <a:spcAft>
                <a:spcPts val="0"/>
              </a:spcAft>
              <a:buClr>
                <a:schemeClr val="dk1"/>
              </a:buClr>
              <a:buSzPts val="2200"/>
              <a:buChar char="●"/>
            </a:pPr>
            <a:r>
              <a:rPr lang="en" sz="2100" u="sng" dirty="0">
                <a:solidFill>
                  <a:srgbClr val="FFFF00"/>
                </a:solidFill>
              </a:rPr>
              <a:t>Heb.10:5</a:t>
            </a:r>
            <a:r>
              <a:rPr lang="en" sz="2100" dirty="0">
                <a:solidFill>
                  <a:schemeClr val="dk1"/>
                </a:solidFill>
              </a:rPr>
              <a:t> </a:t>
            </a:r>
            <a:r>
              <a:rPr lang="en" sz="2100" i="1" dirty="0">
                <a:solidFill>
                  <a:schemeClr val="tx1"/>
                </a:solidFill>
              </a:rPr>
              <a:t>“Therefore, when He came into the world, He said: ‘Sacrifice and offering You did not desire, but </a:t>
            </a:r>
            <a:r>
              <a:rPr lang="en" sz="2100" i="1" u="sng" dirty="0">
                <a:solidFill>
                  <a:schemeClr val="tx1"/>
                </a:solidFill>
              </a:rPr>
              <a:t>a body You have prepared for Me</a:t>
            </a:r>
            <a:r>
              <a:rPr lang="en" sz="2100" i="1" dirty="0">
                <a:solidFill>
                  <a:schemeClr val="tx1"/>
                </a:solidFill>
              </a:rPr>
              <a:t>.”</a:t>
            </a:r>
          </a:p>
          <a:p>
            <a:pPr marL="457200" lvl="0" indent="-368300" algn="l" rtl="0">
              <a:lnSpc>
                <a:spcPct val="100000"/>
              </a:lnSpc>
              <a:spcBef>
                <a:spcPts val="0"/>
              </a:spcBef>
              <a:spcAft>
                <a:spcPts val="0"/>
              </a:spcAft>
              <a:buClr>
                <a:schemeClr val="dk1"/>
              </a:buClr>
              <a:buSzPts val="2200"/>
              <a:buChar char="●"/>
            </a:pPr>
            <a:r>
              <a:rPr lang="en" sz="2100" dirty="0">
                <a:solidFill>
                  <a:schemeClr val="accent1">
                    <a:lumMod val="60000"/>
                    <a:lumOff val="40000"/>
                  </a:schemeClr>
                </a:solidFill>
              </a:rPr>
              <a:t>The “King of kings” wasn’t born in a palace, or a house, but in a stable.</a:t>
            </a:r>
            <a:endParaRPr sz="2100" dirty="0">
              <a:solidFill>
                <a:schemeClr val="accent1">
                  <a:lumMod val="60000"/>
                  <a:lumOff val="40000"/>
                </a:schemeClr>
              </a:solidFill>
            </a:endParaRPr>
          </a:p>
          <a:p>
            <a:pPr marL="457200" lvl="0" indent="-368300" algn="l" rtl="0">
              <a:lnSpc>
                <a:spcPct val="100000"/>
              </a:lnSpc>
              <a:spcBef>
                <a:spcPts val="0"/>
              </a:spcBef>
              <a:spcAft>
                <a:spcPts val="0"/>
              </a:spcAft>
              <a:buClr>
                <a:schemeClr val="dk1"/>
              </a:buClr>
              <a:buSzPts val="2200"/>
              <a:buChar char="●"/>
            </a:pPr>
            <a:r>
              <a:rPr lang="en" sz="2100" dirty="0">
                <a:solidFill>
                  <a:schemeClr val="dk1"/>
                </a:solidFill>
              </a:rPr>
              <a:t>He placed His own safe keeping into human parents that He had created!</a:t>
            </a:r>
            <a:endParaRPr sz="2100" dirty="0">
              <a:solidFill>
                <a:schemeClr val="dk1"/>
              </a:solidFill>
            </a:endParaRPr>
          </a:p>
          <a:p>
            <a:pPr marL="457200" lvl="0" indent="-368300" algn="l" rtl="0">
              <a:lnSpc>
                <a:spcPct val="100000"/>
              </a:lnSpc>
              <a:spcBef>
                <a:spcPts val="0"/>
              </a:spcBef>
              <a:spcAft>
                <a:spcPts val="0"/>
              </a:spcAft>
              <a:buClr>
                <a:schemeClr val="dk1"/>
              </a:buClr>
              <a:buSzPts val="2200"/>
              <a:buChar char="●"/>
            </a:pPr>
            <a:r>
              <a:rPr lang="en" sz="2100" dirty="0">
                <a:solidFill>
                  <a:srgbClr val="FFFF00"/>
                </a:solidFill>
              </a:rPr>
              <a:t>The Creator had to LEARN to talk, to walk, and to clean Himself, as a human Child.</a:t>
            </a:r>
            <a:endParaRPr sz="2100" dirty="0">
              <a:solidFill>
                <a:srgbClr val="FFFF00"/>
              </a:solidFill>
            </a:endParaRPr>
          </a:p>
          <a:p>
            <a:pPr marL="457200" lvl="0" indent="-368300" algn="l" rtl="0">
              <a:lnSpc>
                <a:spcPct val="100000"/>
              </a:lnSpc>
              <a:spcBef>
                <a:spcPts val="0"/>
              </a:spcBef>
              <a:spcAft>
                <a:spcPts val="0"/>
              </a:spcAft>
              <a:buClr>
                <a:schemeClr val="dk1"/>
              </a:buClr>
              <a:buSzPts val="2200"/>
              <a:buChar char="●"/>
            </a:pPr>
            <a:r>
              <a:rPr lang="en" sz="2100" dirty="0">
                <a:solidFill>
                  <a:schemeClr val="accent1">
                    <a:lumMod val="60000"/>
                    <a:lumOff val="40000"/>
                  </a:schemeClr>
                </a:solidFill>
              </a:rPr>
              <a:t>He subjected Himself to pain, hunger, exhaustion, and shame.</a:t>
            </a:r>
            <a:endParaRPr sz="2100" dirty="0">
              <a:solidFill>
                <a:schemeClr val="accent1">
                  <a:lumMod val="60000"/>
                  <a:lumOff val="40000"/>
                </a:schemeClr>
              </a:solidFill>
            </a:endParaRPr>
          </a:p>
          <a:p>
            <a:pPr marL="457200" lvl="0" indent="-368300" algn="l" rtl="0">
              <a:lnSpc>
                <a:spcPct val="100000"/>
              </a:lnSpc>
              <a:spcBef>
                <a:spcPts val="0"/>
              </a:spcBef>
              <a:spcAft>
                <a:spcPts val="0"/>
              </a:spcAft>
              <a:buClr>
                <a:schemeClr val="dk1"/>
              </a:buClr>
              <a:buSzPts val="2200"/>
              <a:buChar char="●"/>
            </a:pPr>
            <a:r>
              <a:rPr lang="en" sz="2100" dirty="0">
                <a:solidFill>
                  <a:schemeClr val="dk1"/>
                </a:solidFill>
              </a:rPr>
              <a:t>God allowed sinners to physically come near Him and touch Him.</a:t>
            </a:r>
            <a:endParaRPr sz="2100" dirty="0">
              <a:solidFill>
                <a:schemeClr val="dk1"/>
              </a:solidFill>
            </a:endParaRPr>
          </a:p>
          <a:p>
            <a:pPr marL="457200" lvl="0" indent="-368300" algn="l" rtl="0">
              <a:lnSpc>
                <a:spcPct val="100000"/>
              </a:lnSpc>
              <a:spcBef>
                <a:spcPts val="0"/>
              </a:spcBef>
              <a:spcAft>
                <a:spcPts val="0"/>
              </a:spcAft>
              <a:buClr>
                <a:schemeClr val="dk1"/>
              </a:buClr>
              <a:buSzPts val="2200"/>
              <a:buChar char="●"/>
            </a:pPr>
            <a:r>
              <a:rPr lang="en" sz="2100" u="sng" dirty="0">
                <a:solidFill>
                  <a:srgbClr val="FFFF00"/>
                </a:solidFill>
              </a:rPr>
              <a:t>Matt.18:4</a:t>
            </a:r>
            <a:r>
              <a:rPr lang="en" sz="2100" dirty="0">
                <a:solidFill>
                  <a:schemeClr val="dk1"/>
                </a:solidFill>
              </a:rPr>
              <a:t> </a:t>
            </a:r>
            <a:r>
              <a:rPr lang="en" sz="2100" i="1" dirty="0">
                <a:solidFill>
                  <a:schemeClr val="tx1"/>
                </a:solidFill>
              </a:rPr>
              <a:t>“Therefore whoever humbles himself as this little child is </a:t>
            </a:r>
            <a:r>
              <a:rPr lang="en" sz="2100" i="1" u="sng" dirty="0">
                <a:solidFill>
                  <a:schemeClr val="tx1"/>
                </a:solidFill>
              </a:rPr>
              <a:t>the greatest in the kingdom of heaven</a:t>
            </a:r>
            <a:r>
              <a:rPr lang="en" sz="2100" i="1" dirty="0">
                <a:solidFill>
                  <a:schemeClr val="tx1"/>
                </a:solidFill>
              </a:rPr>
              <a:t>.”</a:t>
            </a:r>
            <a:r>
              <a:rPr lang="en" sz="2100" dirty="0">
                <a:solidFill>
                  <a:schemeClr val="tx1"/>
                </a:solidFill>
              </a:rPr>
              <a:t>  </a:t>
            </a:r>
            <a:r>
              <a:rPr lang="en" sz="2100" dirty="0">
                <a:solidFill>
                  <a:schemeClr val="accent1">
                    <a:lumMod val="60000"/>
                    <a:lumOff val="40000"/>
                  </a:schemeClr>
                </a:solidFill>
              </a:rPr>
              <a:t>Jesus LITERALLY did this!</a:t>
            </a:r>
            <a:endParaRPr sz="2100" dirty="0">
              <a:solidFill>
                <a:schemeClr val="accent1">
                  <a:lumMod val="60000"/>
                  <a:lumOff val="40000"/>
                </a:schemeClr>
              </a:solidFill>
            </a:endParaRPr>
          </a:p>
          <a:p>
            <a:pPr marL="0" lvl="0" indent="0" algn="l" rtl="0">
              <a:lnSpc>
                <a:spcPct val="100000"/>
              </a:lnSpc>
              <a:spcBef>
                <a:spcPts val="0"/>
              </a:spcBef>
              <a:spcAft>
                <a:spcPts val="0"/>
              </a:spcAft>
              <a:buNone/>
            </a:pPr>
            <a:endParaRPr sz="2200"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0"/>
          <p:cNvSpPr txBox="1">
            <a:spLocks noGrp="1"/>
          </p:cNvSpPr>
          <p:nvPr>
            <p:ph type="ctrTitle"/>
          </p:nvPr>
        </p:nvSpPr>
        <p:spPr>
          <a:xfrm>
            <a:off x="0" y="0"/>
            <a:ext cx="9144000" cy="66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4500" dirty="0">
                <a:solidFill>
                  <a:srgbClr val="00FFFF"/>
                </a:solidFill>
              </a:rPr>
              <a:t>“Unto </a:t>
            </a:r>
            <a:r>
              <a:rPr lang="en" sz="4500" u="sng" dirty="0">
                <a:solidFill>
                  <a:srgbClr val="00FFFF"/>
                </a:solidFill>
              </a:rPr>
              <a:t>US</a:t>
            </a:r>
            <a:r>
              <a:rPr lang="en" sz="4500" dirty="0">
                <a:solidFill>
                  <a:srgbClr val="00FFFF"/>
                </a:solidFill>
              </a:rPr>
              <a:t> a child is born …”</a:t>
            </a:r>
            <a:endParaRPr sz="5500" dirty="0">
              <a:solidFill>
                <a:srgbClr val="00FFFF"/>
              </a:solidFill>
            </a:endParaRPr>
          </a:p>
        </p:txBody>
      </p:sp>
      <p:sp>
        <p:nvSpPr>
          <p:cNvPr id="158" name="Google Shape;158;p30"/>
          <p:cNvSpPr txBox="1">
            <a:spLocks noGrp="1"/>
          </p:cNvSpPr>
          <p:nvPr>
            <p:ph type="subTitle" idx="1"/>
          </p:nvPr>
        </p:nvSpPr>
        <p:spPr>
          <a:xfrm>
            <a:off x="-105324" y="564950"/>
            <a:ext cx="9249324" cy="4578600"/>
          </a:xfrm>
          <a:prstGeom prst="rect">
            <a:avLst/>
          </a:prstGeom>
        </p:spPr>
        <p:txBody>
          <a:bodyPr spcFirstLastPara="1" wrap="square" lIns="91425" tIns="91425" rIns="91425" bIns="91425" anchor="t" anchorCtr="0">
            <a:noAutofit/>
          </a:bodyPr>
          <a:lstStyle/>
          <a:p>
            <a:pPr marL="342900" lvl="0" algn="l" rtl="0">
              <a:lnSpc>
                <a:spcPct val="100000"/>
              </a:lnSpc>
              <a:spcBef>
                <a:spcPts val="0"/>
              </a:spcBef>
              <a:spcAft>
                <a:spcPts val="0"/>
              </a:spcAft>
              <a:buFont typeface="Arial" panose="020B0604020202020204" pitchFamily="34" charset="0"/>
              <a:buChar char="•"/>
            </a:pPr>
            <a:r>
              <a:rPr lang="en" sz="1900" u="sng" dirty="0">
                <a:solidFill>
                  <a:srgbClr val="FFFF00"/>
                </a:solidFill>
              </a:rPr>
              <a:t>Is.9:6-7</a:t>
            </a:r>
            <a:r>
              <a:rPr lang="en" sz="1900" dirty="0">
                <a:solidFill>
                  <a:schemeClr val="dk1"/>
                </a:solidFill>
              </a:rPr>
              <a:t> </a:t>
            </a:r>
            <a:r>
              <a:rPr lang="en" sz="1900" i="1" dirty="0">
                <a:solidFill>
                  <a:schemeClr val="tx1"/>
                </a:solidFill>
              </a:rPr>
              <a:t>“For </a:t>
            </a:r>
            <a:r>
              <a:rPr lang="en" sz="1900" i="1" u="sng" dirty="0">
                <a:solidFill>
                  <a:schemeClr val="tx1"/>
                </a:solidFill>
              </a:rPr>
              <a:t>unto us a Child is born, unto us a Son is given</a:t>
            </a:r>
            <a:r>
              <a:rPr lang="en" sz="1900" i="1" dirty="0">
                <a:solidFill>
                  <a:schemeClr val="tx1"/>
                </a:solidFill>
              </a:rPr>
              <a:t>; And the government will be upon His shoulder. And His name will be called Wonderful, Counselor, Mighty God, Everlasting Father, Prince of Peace.7 Of the increase of His government and peace there will be no end, upon the throne of David and over His kingdom, to order it and establish it with judgment and justice from that time forward, even forever.  </a:t>
            </a:r>
            <a:r>
              <a:rPr lang="en" sz="1900" i="1" u="sng" dirty="0">
                <a:solidFill>
                  <a:schemeClr val="tx1"/>
                </a:solidFill>
              </a:rPr>
              <a:t>The zeal of the Lord of hosts will perform this</a:t>
            </a:r>
            <a:r>
              <a:rPr lang="en" sz="1900" i="1" dirty="0">
                <a:solidFill>
                  <a:schemeClr val="tx1"/>
                </a:solidFill>
              </a:rPr>
              <a:t>.”</a:t>
            </a:r>
            <a:endParaRPr sz="1900" i="1" dirty="0">
              <a:solidFill>
                <a:schemeClr val="tx1"/>
              </a:solidFill>
            </a:endParaRPr>
          </a:p>
          <a:p>
            <a:pPr marL="342900" lvl="0" algn="l" rtl="0">
              <a:lnSpc>
                <a:spcPct val="100000"/>
              </a:lnSpc>
              <a:spcBef>
                <a:spcPts val="0"/>
              </a:spcBef>
              <a:spcAft>
                <a:spcPts val="0"/>
              </a:spcAft>
              <a:buFont typeface="Arial" panose="020B0604020202020204" pitchFamily="34" charset="0"/>
              <a:buChar char="•"/>
            </a:pPr>
            <a:r>
              <a:rPr lang="en" sz="1900" u="sng" dirty="0">
                <a:solidFill>
                  <a:srgbClr val="FFFF00"/>
                </a:solidFill>
              </a:rPr>
              <a:t>Phil.2:5-10</a:t>
            </a:r>
            <a:r>
              <a:rPr lang="en" sz="1900" dirty="0">
                <a:solidFill>
                  <a:schemeClr val="dk1"/>
                </a:solidFill>
              </a:rPr>
              <a:t> </a:t>
            </a:r>
            <a:r>
              <a:rPr lang="en" sz="1900" i="1" dirty="0">
                <a:solidFill>
                  <a:schemeClr val="tx1"/>
                </a:solidFill>
              </a:rPr>
              <a:t>“Let this mind be in you which was also in </a:t>
            </a:r>
            <a:r>
              <a:rPr lang="en" sz="1900" i="1" u="sng" dirty="0">
                <a:solidFill>
                  <a:schemeClr val="tx1"/>
                </a:solidFill>
              </a:rPr>
              <a:t>Christ Jesus, 6 who, being in the form of God, did not consider it robbery to be equal with God, 7 but made Himself of no reputation, taking the form of a bondservant, and coming in the likeness of men</a:t>
            </a:r>
            <a:r>
              <a:rPr lang="en" sz="1900" i="1" dirty="0">
                <a:solidFill>
                  <a:schemeClr val="tx1"/>
                </a:solidFill>
              </a:rPr>
              <a:t>. 8 And being found in appearance as a man, He humbled Himself and became obedient to the point of death, even the death of the cross. 9 Therefore God also has highly exalted Him and given Him the name which is above every name, 10 that at the name of Jesus every knee should bow, of those in heaven, and of those on earth, and of those under the earth, 11 and that every tongue should confess that Jesus Christ is Lord, to the glory of God the Father.”</a:t>
            </a:r>
            <a:endParaRPr sz="2200" dirty="0">
              <a:solidFill>
                <a:schemeClr val="dk1"/>
              </a:solidFill>
            </a:endParaRPr>
          </a:p>
          <a:p>
            <a:pPr marL="0" lvl="0" indent="0" algn="l" rtl="0">
              <a:lnSpc>
                <a:spcPct val="100000"/>
              </a:lnSpc>
              <a:spcBef>
                <a:spcPts val="0"/>
              </a:spcBef>
              <a:spcAft>
                <a:spcPts val="0"/>
              </a:spcAft>
              <a:buNone/>
            </a:pPr>
            <a:endParaRPr sz="2200" dirty="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1"/>
          <p:cNvSpPr txBox="1">
            <a:spLocks noGrp="1"/>
          </p:cNvSpPr>
          <p:nvPr>
            <p:ph type="ctrTitle"/>
          </p:nvPr>
        </p:nvSpPr>
        <p:spPr>
          <a:xfrm>
            <a:off x="0" y="0"/>
            <a:ext cx="9144000" cy="66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4500" b="1" dirty="0">
                <a:solidFill>
                  <a:srgbClr val="00FFFF"/>
                </a:solidFill>
              </a:rPr>
              <a:t>CONCLUSIONS</a:t>
            </a:r>
            <a:endParaRPr sz="4500" b="1" dirty="0">
              <a:solidFill>
                <a:srgbClr val="00FFFF"/>
              </a:solidFill>
            </a:endParaRPr>
          </a:p>
        </p:txBody>
      </p:sp>
      <p:sp>
        <p:nvSpPr>
          <p:cNvPr id="164" name="Google Shape;164;p31"/>
          <p:cNvSpPr txBox="1">
            <a:spLocks noGrp="1"/>
          </p:cNvSpPr>
          <p:nvPr>
            <p:ph type="subTitle" idx="1"/>
          </p:nvPr>
        </p:nvSpPr>
        <p:spPr>
          <a:xfrm>
            <a:off x="0" y="393000"/>
            <a:ext cx="9144000" cy="4750800"/>
          </a:xfrm>
          <a:prstGeom prst="rect">
            <a:avLst/>
          </a:prstGeom>
        </p:spPr>
        <p:txBody>
          <a:bodyPr spcFirstLastPara="1" wrap="square" lIns="91425" tIns="91425" rIns="91425" bIns="91425" anchor="t" anchorCtr="0">
            <a:noAutofit/>
          </a:bodyPr>
          <a:lstStyle/>
          <a:p>
            <a:pPr marL="457200" lvl="0" indent="-368300" algn="l" rtl="0">
              <a:lnSpc>
                <a:spcPct val="100000"/>
              </a:lnSpc>
              <a:spcBef>
                <a:spcPts val="0"/>
              </a:spcBef>
              <a:spcAft>
                <a:spcPts val="0"/>
              </a:spcAft>
              <a:buClr>
                <a:schemeClr val="dk1"/>
              </a:buClr>
              <a:buSzPts val="2200"/>
              <a:buChar char="●"/>
            </a:pPr>
            <a:r>
              <a:rPr lang="en" sz="2200" dirty="0">
                <a:solidFill>
                  <a:srgbClr val="FFFF00"/>
                </a:solidFill>
              </a:rPr>
              <a:t>We DON’T talk about the miraculous birth and divine incarnation of Jesus enough!  Is it to avoid talking about “Christmas”?</a:t>
            </a:r>
            <a:endParaRPr sz="2200" dirty="0">
              <a:solidFill>
                <a:srgbClr val="FFFF00"/>
              </a:solidFill>
            </a:endParaRPr>
          </a:p>
          <a:p>
            <a:pPr marL="457200" lvl="0" indent="-368300" algn="l" rtl="0">
              <a:lnSpc>
                <a:spcPct val="100000"/>
              </a:lnSpc>
              <a:spcBef>
                <a:spcPts val="0"/>
              </a:spcBef>
              <a:spcAft>
                <a:spcPts val="0"/>
              </a:spcAft>
              <a:buClr>
                <a:schemeClr val="dk1"/>
              </a:buClr>
              <a:buSzPts val="2200"/>
              <a:buChar char="●"/>
            </a:pPr>
            <a:r>
              <a:rPr lang="en" sz="2200" dirty="0">
                <a:solidFill>
                  <a:schemeClr val="accent1">
                    <a:lumMod val="60000"/>
                    <a:lumOff val="40000"/>
                  </a:schemeClr>
                </a:solidFill>
              </a:rPr>
              <a:t>So does this mean that our congregation should start planning for and decorating this church building for “Christmas”?</a:t>
            </a:r>
            <a:endParaRPr sz="2200" dirty="0">
              <a:solidFill>
                <a:schemeClr val="accent1">
                  <a:lumMod val="60000"/>
                  <a:lumOff val="40000"/>
                </a:schemeClr>
              </a:solidFill>
            </a:endParaRPr>
          </a:p>
          <a:p>
            <a:pPr marL="457200" lvl="0" indent="-368300" algn="l" rtl="0">
              <a:lnSpc>
                <a:spcPct val="100000"/>
              </a:lnSpc>
              <a:spcBef>
                <a:spcPts val="0"/>
              </a:spcBef>
              <a:spcAft>
                <a:spcPts val="0"/>
              </a:spcAft>
              <a:buClr>
                <a:schemeClr val="dk1"/>
              </a:buClr>
              <a:buSzPts val="2200"/>
              <a:buChar char="●"/>
            </a:pPr>
            <a:r>
              <a:rPr lang="en" sz="2200" dirty="0">
                <a:solidFill>
                  <a:schemeClr val="dk1"/>
                </a:solidFill>
              </a:rPr>
              <a:t>The title of part two’s lesson is </a:t>
            </a:r>
            <a:r>
              <a:rPr lang="en" sz="2200" dirty="0">
                <a:solidFill>
                  <a:srgbClr val="FFFF00"/>
                </a:solidFill>
              </a:rPr>
              <a:t>“Churches DID NOT celebrate Christmas.”</a:t>
            </a:r>
            <a:r>
              <a:rPr lang="en" sz="2200" dirty="0">
                <a:solidFill>
                  <a:schemeClr val="dk1"/>
                </a:solidFill>
              </a:rPr>
              <a:t>  I hope you’ll be here to learn why that is.</a:t>
            </a:r>
            <a:endParaRPr sz="2200" dirty="0">
              <a:solidFill>
                <a:schemeClr val="dk1"/>
              </a:solidFill>
            </a:endParaRPr>
          </a:p>
          <a:p>
            <a:pPr marL="457200" lvl="0" indent="-368300" algn="l" rtl="0">
              <a:lnSpc>
                <a:spcPct val="100000"/>
              </a:lnSpc>
              <a:spcBef>
                <a:spcPts val="0"/>
              </a:spcBef>
              <a:spcAft>
                <a:spcPts val="0"/>
              </a:spcAft>
              <a:buClr>
                <a:schemeClr val="dk1"/>
              </a:buClr>
              <a:buSzPts val="2200"/>
              <a:buChar char="●"/>
            </a:pPr>
            <a:r>
              <a:rPr lang="en" sz="2200" dirty="0">
                <a:solidFill>
                  <a:schemeClr val="accent1">
                    <a:lumMod val="60000"/>
                    <a:lumOff val="40000"/>
                  </a:schemeClr>
                </a:solidFill>
              </a:rPr>
              <a:t>Why did Jesus do all of this?  Have you ever considered that His plan COULD have been to just go straight from heaven to the cross?</a:t>
            </a:r>
            <a:endParaRPr sz="2200" dirty="0">
              <a:solidFill>
                <a:schemeClr val="accent1">
                  <a:lumMod val="60000"/>
                  <a:lumOff val="40000"/>
                </a:schemeClr>
              </a:solidFill>
            </a:endParaRPr>
          </a:p>
          <a:p>
            <a:pPr marL="457200" lvl="0" indent="-368300" algn="l" rtl="0">
              <a:lnSpc>
                <a:spcPct val="100000"/>
              </a:lnSpc>
              <a:spcBef>
                <a:spcPts val="0"/>
              </a:spcBef>
              <a:spcAft>
                <a:spcPts val="0"/>
              </a:spcAft>
              <a:buClr>
                <a:schemeClr val="dk1"/>
              </a:buClr>
              <a:buSzPts val="2200"/>
              <a:buChar char="●"/>
            </a:pPr>
            <a:r>
              <a:rPr lang="en" sz="2200" u="sng" dirty="0">
                <a:solidFill>
                  <a:srgbClr val="FFFF00"/>
                </a:solidFill>
              </a:rPr>
              <a:t>Heb.4:15</a:t>
            </a:r>
            <a:r>
              <a:rPr lang="en" sz="2200" dirty="0">
                <a:solidFill>
                  <a:schemeClr val="dk1"/>
                </a:solidFill>
              </a:rPr>
              <a:t> </a:t>
            </a:r>
            <a:r>
              <a:rPr lang="en" sz="2200" i="1" dirty="0">
                <a:solidFill>
                  <a:schemeClr val="tx1"/>
                </a:solidFill>
              </a:rPr>
              <a:t>“For </a:t>
            </a:r>
            <a:r>
              <a:rPr lang="en" sz="2200" i="1" u="sng" dirty="0">
                <a:solidFill>
                  <a:schemeClr val="tx1"/>
                </a:solidFill>
              </a:rPr>
              <a:t>we do not have a High Priest who cannot sympathize with our weaknesses</a:t>
            </a:r>
            <a:r>
              <a:rPr lang="en" sz="2200" i="1" dirty="0">
                <a:solidFill>
                  <a:schemeClr val="tx1"/>
                </a:solidFill>
              </a:rPr>
              <a:t>, but was </a:t>
            </a:r>
            <a:r>
              <a:rPr lang="en" sz="2200" i="1" u="sng" dirty="0">
                <a:solidFill>
                  <a:schemeClr val="tx1"/>
                </a:solidFill>
              </a:rPr>
              <a:t>in all points tempted</a:t>
            </a:r>
            <a:r>
              <a:rPr lang="en" sz="2200" i="1" dirty="0">
                <a:solidFill>
                  <a:schemeClr val="tx1"/>
                </a:solidFill>
              </a:rPr>
              <a:t> as we are, yet without sin.”</a:t>
            </a:r>
            <a:endParaRPr sz="2200" i="1" dirty="0">
              <a:solidFill>
                <a:schemeClr val="tx1"/>
              </a:solidFill>
            </a:endParaRPr>
          </a:p>
          <a:p>
            <a:pPr marL="457200" lvl="0" indent="-368300" algn="l" rtl="0">
              <a:lnSpc>
                <a:spcPct val="100000"/>
              </a:lnSpc>
              <a:spcBef>
                <a:spcPts val="0"/>
              </a:spcBef>
              <a:spcAft>
                <a:spcPts val="0"/>
              </a:spcAft>
              <a:buClr>
                <a:schemeClr val="dk1"/>
              </a:buClr>
              <a:buSzPts val="2200"/>
              <a:buChar char="●"/>
            </a:pPr>
            <a:r>
              <a:rPr lang="en" sz="2200" u="sng" dirty="0">
                <a:solidFill>
                  <a:srgbClr val="FFFF00"/>
                </a:solidFill>
              </a:rPr>
              <a:t>1 Tim.1:15</a:t>
            </a:r>
            <a:r>
              <a:rPr lang="en" sz="2200" i="1" dirty="0">
                <a:solidFill>
                  <a:srgbClr val="00FFFF"/>
                </a:solidFill>
              </a:rPr>
              <a:t> </a:t>
            </a:r>
            <a:r>
              <a:rPr lang="en" sz="2200" i="1" dirty="0">
                <a:solidFill>
                  <a:schemeClr val="tx1"/>
                </a:solidFill>
              </a:rPr>
              <a:t>“This is a faithful saying and worthy of all acceptance, that </a:t>
            </a:r>
            <a:r>
              <a:rPr lang="en" sz="2200" i="1" u="sng" dirty="0">
                <a:solidFill>
                  <a:schemeClr val="tx1"/>
                </a:solidFill>
              </a:rPr>
              <a:t>Christ Jesus came into the world to save sinners</a:t>
            </a:r>
            <a:r>
              <a:rPr lang="en" sz="2200" i="1" dirty="0">
                <a:solidFill>
                  <a:schemeClr val="tx1"/>
                </a:solidFill>
              </a:rPr>
              <a:t>, of whom I am chief.”</a:t>
            </a:r>
            <a:endParaRPr sz="2200" i="1" dirty="0">
              <a:solidFill>
                <a:schemeClr val="tx1"/>
              </a:solidFill>
            </a:endParaRPr>
          </a:p>
          <a:p>
            <a:pPr marL="0" lvl="0" indent="0" algn="l" rtl="0">
              <a:lnSpc>
                <a:spcPct val="100000"/>
              </a:lnSpc>
              <a:spcBef>
                <a:spcPts val="0"/>
              </a:spcBef>
              <a:spcAft>
                <a:spcPts val="0"/>
              </a:spcAft>
              <a:buNone/>
            </a:pPr>
            <a:endParaRPr sz="2200" dirty="0">
              <a:solidFill>
                <a:schemeClr val="dk1"/>
              </a:solidFill>
            </a:endParaRPr>
          </a:p>
          <a:p>
            <a:pPr marL="0" lvl="0" indent="0" algn="l" rtl="0">
              <a:lnSpc>
                <a:spcPct val="100000"/>
              </a:lnSpc>
              <a:spcBef>
                <a:spcPts val="0"/>
              </a:spcBef>
              <a:spcAft>
                <a:spcPts val="0"/>
              </a:spcAft>
              <a:buNone/>
            </a:pPr>
            <a:endParaRPr sz="2200"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0" y="0"/>
            <a:ext cx="9144000" cy="115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5000" b="1">
                <a:solidFill>
                  <a:srgbClr val="00FFFF"/>
                </a:solidFill>
              </a:rPr>
              <a:t>Lesson one, of two</a:t>
            </a:r>
            <a:endParaRPr sz="5000" b="1">
              <a:solidFill>
                <a:srgbClr val="00FFFF"/>
              </a:solidFill>
            </a:endParaRPr>
          </a:p>
        </p:txBody>
      </p:sp>
      <p:sp>
        <p:nvSpPr>
          <p:cNvPr id="62" name="Google Shape;62;p14"/>
          <p:cNvSpPr txBox="1">
            <a:spLocks noGrp="1"/>
          </p:cNvSpPr>
          <p:nvPr>
            <p:ph type="body" idx="1"/>
          </p:nvPr>
        </p:nvSpPr>
        <p:spPr>
          <a:xfrm>
            <a:off x="0" y="1152475"/>
            <a:ext cx="9144000" cy="39909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 sz="6000" b="1" dirty="0">
                <a:solidFill>
                  <a:schemeClr val="dk1"/>
                </a:solidFill>
                <a:latin typeface="Georgia"/>
                <a:ea typeface="Georgia"/>
                <a:cs typeface="Georgia"/>
                <a:sym typeface="Georgia"/>
              </a:rPr>
              <a:t>God’s people </a:t>
            </a:r>
            <a:r>
              <a:rPr lang="en" sz="6000" b="1" u="sng" dirty="0">
                <a:solidFill>
                  <a:srgbClr val="FFFF00"/>
                </a:solidFill>
                <a:latin typeface="Georgia"/>
                <a:ea typeface="Georgia"/>
                <a:cs typeface="Georgia"/>
                <a:sym typeface="Georgia"/>
              </a:rPr>
              <a:t>DID</a:t>
            </a:r>
            <a:r>
              <a:rPr lang="en" sz="6000" b="1" dirty="0">
                <a:solidFill>
                  <a:schemeClr val="dk1"/>
                </a:solidFill>
                <a:latin typeface="Georgia"/>
                <a:ea typeface="Georgia"/>
                <a:cs typeface="Georgia"/>
                <a:sym typeface="Georgia"/>
              </a:rPr>
              <a:t> proclaim the birth of Jesus!</a:t>
            </a:r>
            <a:endParaRPr sz="6000" b="1" dirty="0">
              <a:solidFill>
                <a:schemeClr val="dk1"/>
              </a:solidFill>
              <a:latin typeface="Georgia"/>
              <a:ea typeface="Georgia"/>
              <a:cs typeface="Georgia"/>
              <a:sym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0" y="0"/>
            <a:ext cx="9144000" cy="60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dirty="0">
                <a:solidFill>
                  <a:srgbClr val="00FFFF"/>
                </a:solidFill>
              </a:rPr>
              <a:t>Outline</a:t>
            </a:r>
            <a:endParaRPr sz="5000" b="1" dirty="0">
              <a:solidFill>
                <a:srgbClr val="00FFFF"/>
              </a:solidFill>
            </a:endParaRPr>
          </a:p>
        </p:txBody>
      </p:sp>
      <p:sp>
        <p:nvSpPr>
          <p:cNvPr id="68" name="Google Shape;68;p15"/>
          <p:cNvSpPr txBox="1">
            <a:spLocks noGrp="1"/>
          </p:cNvSpPr>
          <p:nvPr>
            <p:ph type="body" idx="1"/>
          </p:nvPr>
        </p:nvSpPr>
        <p:spPr>
          <a:xfrm>
            <a:off x="-1" y="604200"/>
            <a:ext cx="8296625" cy="4539300"/>
          </a:xfrm>
          <a:prstGeom prst="rect">
            <a:avLst/>
          </a:prstGeom>
        </p:spPr>
        <p:txBody>
          <a:bodyPr spcFirstLastPara="1" wrap="square" lIns="91425" tIns="91425" rIns="91425" bIns="91425" anchor="t" anchorCtr="0">
            <a:normAutofit fontScale="85000" lnSpcReduction="20000"/>
          </a:bodyPr>
          <a:lstStyle/>
          <a:p>
            <a:pPr marL="914400" indent="0" algn="ctr">
              <a:buNone/>
            </a:pPr>
            <a:r>
              <a:rPr lang="en-US" sz="3500" b="1" dirty="0">
                <a:solidFill>
                  <a:schemeClr val="dk1"/>
                </a:solidFill>
              </a:rPr>
              <a:t>Jesus’ birth fulfilled prophecy</a:t>
            </a:r>
          </a:p>
          <a:p>
            <a:pPr marL="914400" indent="0" algn="ctr">
              <a:spcBef>
                <a:spcPts val="1200"/>
              </a:spcBef>
              <a:buNone/>
            </a:pPr>
            <a:r>
              <a:rPr lang="en-US" sz="3500" b="1" dirty="0">
                <a:solidFill>
                  <a:srgbClr val="FFFF00"/>
                </a:solidFill>
              </a:rPr>
              <a:t>It was proclaimed by miracles</a:t>
            </a:r>
          </a:p>
          <a:p>
            <a:pPr marL="914400" indent="0" algn="ctr">
              <a:spcBef>
                <a:spcPts val="1200"/>
              </a:spcBef>
              <a:buNone/>
            </a:pPr>
            <a:r>
              <a:rPr lang="en-US" sz="3500" b="1" dirty="0">
                <a:solidFill>
                  <a:srgbClr val="00FFFF"/>
                </a:solidFill>
              </a:rPr>
              <a:t>Then it was proclaimed by … angels</a:t>
            </a:r>
          </a:p>
          <a:p>
            <a:pPr marL="914400" indent="0" algn="ctr">
              <a:spcBef>
                <a:spcPts val="1200"/>
              </a:spcBef>
              <a:buNone/>
            </a:pPr>
            <a:r>
              <a:rPr lang="en-US" sz="3500" b="1" dirty="0">
                <a:solidFill>
                  <a:schemeClr val="dk1"/>
                </a:solidFill>
              </a:rPr>
              <a:t>… by those near the time of His birth</a:t>
            </a:r>
          </a:p>
          <a:p>
            <a:pPr marL="914400" indent="0" algn="ctr">
              <a:spcBef>
                <a:spcPts val="1200"/>
              </a:spcBef>
              <a:buNone/>
            </a:pPr>
            <a:r>
              <a:rPr lang="en-US" sz="3500" b="1" dirty="0">
                <a:solidFill>
                  <a:srgbClr val="FFFF00"/>
                </a:solidFill>
              </a:rPr>
              <a:t>… by Jesus Himself</a:t>
            </a:r>
          </a:p>
          <a:p>
            <a:pPr marL="914400" indent="0" algn="ctr">
              <a:spcBef>
                <a:spcPts val="1200"/>
              </a:spcBef>
              <a:buNone/>
            </a:pPr>
            <a:r>
              <a:rPr lang="en-US" sz="3500" b="1" dirty="0">
                <a:solidFill>
                  <a:srgbClr val="00FFFF"/>
                </a:solidFill>
              </a:rPr>
              <a:t>… and by His apostles</a:t>
            </a:r>
          </a:p>
          <a:p>
            <a:pPr marL="914400" indent="0" algn="ctr">
              <a:spcBef>
                <a:spcPts val="1200"/>
              </a:spcBef>
              <a:spcAft>
                <a:spcPts val="1200"/>
              </a:spcAft>
              <a:buNone/>
            </a:pPr>
            <a:r>
              <a:rPr lang="en-US" sz="3500" b="1" dirty="0">
                <a:solidFill>
                  <a:schemeClr val="dk1"/>
                </a:solidFill>
              </a:rPr>
              <a:t>Conclusions and applications</a:t>
            </a:r>
          </a:p>
          <a:p>
            <a:pPr marL="1371600" indent="-457200"/>
            <a:endParaRPr sz="3500" b="1" dirty="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ctrTitle"/>
          </p:nvPr>
        </p:nvSpPr>
        <p:spPr>
          <a:xfrm>
            <a:off x="0" y="0"/>
            <a:ext cx="9144000" cy="62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4400" dirty="0">
                <a:solidFill>
                  <a:srgbClr val="00FFFF"/>
                </a:solidFill>
              </a:rPr>
              <a:t>Jesus’ coming was long-prophesied</a:t>
            </a:r>
            <a:endParaRPr sz="4400" dirty="0">
              <a:solidFill>
                <a:srgbClr val="00FFFF"/>
              </a:solidFill>
            </a:endParaRPr>
          </a:p>
        </p:txBody>
      </p:sp>
      <p:sp>
        <p:nvSpPr>
          <p:cNvPr id="74" name="Google Shape;74;p16"/>
          <p:cNvSpPr txBox="1">
            <a:spLocks noGrp="1"/>
          </p:cNvSpPr>
          <p:nvPr>
            <p:ph type="subTitle" idx="1"/>
          </p:nvPr>
        </p:nvSpPr>
        <p:spPr>
          <a:xfrm>
            <a:off x="0" y="1297394"/>
            <a:ext cx="9122700" cy="3846105"/>
          </a:xfrm>
          <a:prstGeom prst="rect">
            <a:avLst/>
          </a:prstGeom>
        </p:spPr>
        <p:txBody>
          <a:bodyPr spcFirstLastPara="1" wrap="square" lIns="91425" tIns="91425" rIns="91425" bIns="91425" anchor="ctr" anchorCtr="0">
            <a:normAutofit fontScale="92500" lnSpcReduction="20000"/>
          </a:bodyPr>
          <a:lstStyle/>
          <a:p>
            <a:pPr marL="464065" lvl="0" indent="-457200" algn="l" rtl="0">
              <a:lnSpc>
                <a:spcPct val="100000"/>
              </a:lnSpc>
              <a:spcBef>
                <a:spcPts val="0"/>
              </a:spcBef>
              <a:spcAft>
                <a:spcPts val="0"/>
              </a:spcAft>
              <a:buClr>
                <a:schemeClr val="dk1"/>
              </a:buClr>
              <a:buSzPts val="3492"/>
              <a:buFont typeface="Arial" panose="020B0604020202020204" pitchFamily="34" charset="0"/>
              <a:buChar char="•"/>
            </a:pPr>
            <a:r>
              <a:rPr lang="en" sz="3600" dirty="0">
                <a:solidFill>
                  <a:schemeClr val="dk1"/>
                </a:solidFill>
              </a:rPr>
              <a:t>In the Garden of Eden - </a:t>
            </a:r>
            <a:r>
              <a:rPr lang="en" sz="3600" u="sng" dirty="0">
                <a:solidFill>
                  <a:srgbClr val="FFFF00"/>
                </a:solidFill>
              </a:rPr>
              <a:t>Gen.3:15</a:t>
            </a:r>
            <a:endParaRPr sz="3600" u="sng" dirty="0">
              <a:solidFill>
                <a:srgbClr val="FFFF00"/>
              </a:solidFill>
            </a:endParaRPr>
          </a:p>
          <a:p>
            <a:pPr marL="464065" lvl="0" indent="-457200" algn="l" rtl="0">
              <a:lnSpc>
                <a:spcPct val="100000"/>
              </a:lnSpc>
              <a:spcBef>
                <a:spcPts val="0"/>
              </a:spcBef>
              <a:spcAft>
                <a:spcPts val="0"/>
              </a:spcAft>
              <a:buClr>
                <a:schemeClr val="dk1"/>
              </a:buClr>
              <a:buSzPts val="3492"/>
              <a:buFont typeface="Arial" panose="020B0604020202020204" pitchFamily="34" charset="0"/>
              <a:buChar char="•"/>
            </a:pPr>
            <a:r>
              <a:rPr lang="en" sz="3600" dirty="0">
                <a:solidFill>
                  <a:schemeClr val="dk1"/>
                </a:solidFill>
              </a:rPr>
              <a:t>To Abraham - </a:t>
            </a:r>
            <a:r>
              <a:rPr lang="en" sz="3600" u="sng" dirty="0">
                <a:solidFill>
                  <a:srgbClr val="FFFF00"/>
                </a:solidFill>
              </a:rPr>
              <a:t>Gen. 12:3</a:t>
            </a:r>
            <a:r>
              <a:rPr lang="en" sz="3600" dirty="0">
                <a:solidFill>
                  <a:srgbClr val="FFFF00"/>
                </a:solidFill>
              </a:rPr>
              <a:t>, </a:t>
            </a:r>
            <a:r>
              <a:rPr lang="en" sz="3600" u="sng" dirty="0">
                <a:solidFill>
                  <a:srgbClr val="FFFF00"/>
                </a:solidFill>
              </a:rPr>
              <a:t>22:18</a:t>
            </a:r>
            <a:endParaRPr sz="3600" u="sng" dirty="0">
              <a:solidFill>
                <a:srgbClr val="FFFF00"/>
              </a:solidFill>
            </a:endParaRPr>
          </a:p>
          <a:p>
            <a:pPr marL="464065" lvl="0" indent="-457200" algn="l" rtl="0">
              <a:lnSpc>
                <a:spcPct val="100000"/>
              </a:lnSpc>
              <a:spcBef>
                <a:spcPts val="0"/>
              </a:spcBef>
              <a:spcAft>
                <a:spcPts val="0"/>
              </a:spcAft>
              <a:buClr>
                <a:schemeClr val="dk1"/>
              </a:buClr>
              <a:buSzPts val="3492"/>
              <a:buFont typeface="Arial" panose="020B0604020202020204" pitchFamily="34" charset="0"/>
              <a:buChar char="•"/>
            </a:pPr>
            <a:r>
              <a:rPr lang="en" sz="3600" dirty="0">
                <a:solidFill>
                  <a:schemeClr val="dk1"/>
                </a:solidFill>
              </a:rPr>
              <a:t>To Isaac - </a:t>
            </a:r>
            <a:r>
              <a:rPr lang="en" sz="3600" u="sng" dirty="0">
                <a:solidFill>
                  <a:srgbClr val="FFFF00"/>
                </a:solidFill>
              </a:rPr>
              <a:t>Gen.26:4</a:t>
            </a:r>
            <a:endParaRPr sz="3600" u="sng" dirty="0">
              <a:solidFill>
                <a:srgbClr val="FFFF00"/>
              </a:solidFill>
            </a:endParaRPr>
          </a:p>
          <a:p>
            <a:pPr marL="464065" lvl="0" indent="-457200" algn="l" rtl="0">
              <a:lnSpc>
                <a:spcPct val="100000"/>
              </a:lnSpc>
              <a:spcBef>
                <a:spcPts val="0"/>
              </a:spcBef>
              <a:spcAft>
                <a:spcPts val="0"/>
              </a:spcAft>
              <a:buClr>
                <a:schemeClr val="dk1"/>
              </a:buClr>
              <a:buSzPts val="3492"/>
              <a:buFont typeface="Arial" panose="020B0604020202020204" pitchFamily="34" charset="0"/>
              <a:buChar char="•"/>
            </a:pPr>
            <a:r>
              <a:rPr lang="en" sz="3600" dirty="0">
                <a:solidFill>
                  <a:schemeClr val="dk1"/>
                </a:solidFill>
              </a:rPr>
              <a:t>To Jacob - </a:t>
            </a:r>
            <a:r>
              <a:rPr lang="en" sz="3600" u="sng" dirty="0">
                <a:solidFill>
                  <a:srgbClr val="FFFF00"/>
                </a:solidFill>
              </a:rPr>
              <a:t>Gen.28:14</a:t>
            </a:r>
            <a:endParaRPr sz="3600" u="sng" dirty="0">
              <a:solidFill>
                <a:srgbClr val="FFFF00"/>
              </a:solidFill>
            </a:endParaRPr>
          </a:p>
          <a:p>
            <a:pPr marL="464065" lvl="0" indent="-457200" algn="l" rtl="0">
              <a:lnSpc>
                <a:spcPct val="100000"/>
              </a:lnSpc>
              <a:spcBef>
                <a:spcPts val="0"/>
              </a:spcBef>
              <a:spcAft>
                <a:spcPts val="0"/>
              </a:spcAft>
              <a:buClr>
                <a:schemeClr val="dk1"/>
              </a:buClr>
              <a:buSzPts val="3492"/>
              <a:buFont typeface="Arial" panose="020B0604020202020204" pitchFamily="34" charset="0"/>
              <a:buChar char="•"/>
            </a:pPr>
            <a:r>
              <a:rPr lang="en" sz="3600" dirty="0">
                <a:solidFill>
                  <a:schemeClr val="dk1"/>
                </a:solidFill>
              </a:rPr>
              <a:t>To Judah - </a:t>
            </a:r>
            <a:r>
              <a:rPr lang="en" sz="3600" u="sng" dirty="0">
                <a:solidFill>
                  <a:srgbClr val="FFFF00"/>
                </a:solidFill>
              </a:rPr>
              <a:t>Gen.49:10</a:t>
            </a:r>
            <a:endParaRPr sz="3600" u="sng" dirty="0">
              <a:solidFill>
                <a:srgbClr val="FFFF00"/>
              </a:solidFill>
            </a:endParaRPr>
          </a:p>
          <a:p>
            <a:pPr marL="464065" lvl="0" indent="-457200" algn="l" rtl="0">
              <a:lnSpc>
                <a:spcPct val="100000"/>
              </a:lnSpc>
              <a:spcBef>
                <a:spcPts val="0"/>
              </a:spcBef>
              <a:spcAft>
                <a:spcPts val="0"/>
              </a:spcAft>
              <a:buClr>
                <a:schemeClr val="dk1"/>
              </a:buClr>
              <a:buSzPts val="3492"/>
              <a:buFont typeface="Arial" panose="020B0604020202020204" pitchFamily="34" charset="0"/>
              <a:buChar char="•"/>
            </a:pPr>
            <a:r>
              <a:rPr lang="en" sz="3600" dirty="0">
                <a:solidFill>
                  <a:schemeClr val="dk1"/>
                </a:solidFill>
              </a:rPr>
              <a:t>By Moses to Israel - </a:t>
            </a:r>
            <a:r>
              <a:rPr lang="en" sz="3600" u="sng" dirty="0">
                <a:solidFill>
                  <a:srgbClr val="FFFF00"/>
                </a:solidFill>
              </a:rPr>
              <a:t>Deut.19:15-16</a:t>
            </a:r>
            <a:endParaRPr sz="3600" u="sng" dirty="0">
              <a:solidFill>
                <a:srgbClr val="FFFF00"/>
              </a:solidFill>
            </a:endParaRPr>
          </a:p>
          <a:p>
            <a:pPr marL="464065" lvl="0" indent="-457200" algn="l" rtl="0">
              <a:lnSpc>
                <a:spcPct val="100000"/>
              </a:lnSpc>
              <a:spcBef>
                <a:spcPts val="0"/>
              </a:spcBef>
              <a:spcAft>
                <a:spcPts val="0"/>
              </a:spcAft>
              <a:buClr>
                <a:schemeClr val="dk1"/>
              </a:buClr>
              <a:buSzPts val="3492"/>
              <a:buFont typeface="Arial" panose="020B0604020202020204" pitchFamily="34" charset="0"/>
              <a:buChar char="•"/>
            </a:pPr>
            <a:r>
              <a:rPr lang="en" sz="3600" dirty="0">
                <a:solidFill>
                  <a:schemeClr val="dk1"/>
                </a:solidFill>
              </a:rPr>
              <a:t>To David - </a:t>
            </a:r>
            <a:r>
              <a:rPr lang="en" sz="3600" u="sng" dirty="0">
                <a:solidFill>
                  <a:srgbClr val="FFFF00"/>
                </a:solidFill>
              </a:rPr>
              <a:t>2 Sam.7:16</a:t>
            </a:r>
            <a:endParaRPr sz="3600" u="sng" dirty="0">
              <a:solidFill>
                <a:srgbClr val="FFFF00"/>
              </a:solidFill>
            </a:endParaRPr>
          </a:p>
          <a:p>
            <a:pPr marL="464065" lvl="0" indent="-457200" algn="l" rtl="0">
              <a:lnSpc>
                <a:spcPct val="100000"/>
              </a:lnSpc>
              <a:spcBef>
                <a:spcPts val="0"/>
              </a:spcBef>
              <a:spcAft>
                <a:spcPts val="0"/>
              </a:spcAft>
              <a:buClr>
                <a:schemeClr val="dk1"/>
              </a:buClr>
              <a:buSzPts val="3492"/>
              <a:buFont typeface="Arial" panose="020B0604020202020204" pitchFamily="34" charset="0"/>
              <a:buChar char="•"/>
            </a:pPr>
            <a:r>
              <a:rPr lang="en" sz="3600" dirty="0">
                <a:solidFill>
                  <a:schemeClr val="dk1"/>
                </a:solidFill>
              </a:rPr>
              <a:t>In dozens of Messianic psalms and other prophecies</a:t>
            </a:r>
            <a:endParaRPr sz="3600" dirty="0">
              <a:solidFill>
                <a:schemeClr val="dk1"/>
              </a:solidFill>
            </a:endParaRPr>
          </a:p>
          <a:p>
            <a:pPr marL="0" lvl="0" indent="0" algn="l" rtl="0">
              <a:lnSpc>
                <a:spcPct val="100000"/>
              </a:lnSpc>
              <a:spcBef>
                <a:spcPts val="0"/>
              </a:spcBef>
              <a:spcAft>
                <a:spcPts val="0"/>
              </a:spcAft>
              <a:buNone/>
            </a:pPr>
            <a:endParaRPr sz="3000" dirty="0">
              <a:solidFill>
                <a:schemeClr val="dk1"/>
              </a:solidFill>
            </a:endParaRPr>
          </a:p>
          <a:p>
            <a:pPr marL="0" lvl="0" indent="0" algn="l" rtl="0">
              <a:lnSpc>
                <a:spcPct val="100000"/>
              </a:lnSpc>
              <a:spcBef>
                <a:spcPts val="0"/>
              </a:spcBef>
              <a:spcAft>
                <a:spcPts val="0"/>
              </a:spcAft>
              <a:buNone/>
            </a:pPr>
            <a:endParaRPr sz="3000" dirty="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ctrTitle"/>
          </p:nvPr>
        </p:nvSpPr>
        <p:spPr>
          <a:xfrm>
            <a:off x="0" y="0"/>
            <a:ext cx="9144000" cy="66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4380">
                <a:solidFill>
                  <a:srgbClr val="00FFFF"/>
                </a:solidFill>
              </a:rPr>
              <a:t>Some of these were VERY specific!</a:t>
            </a:r>
            <a:endParaRPr sz="4380">
              <a:solidFill>
                <a:srgbClr val="00FFFF"/>
              </a:solidFill>
            </a:endParaRPr>
          </a:p>
        </p:txBody>
      </p:sp>
      <p:sp>
        <p:nvSpPr>
          <p:cNvPr id="80" name="Google Shape;80;p17"/>
          <p:cNvSpPr txBox="1">
            <a:spLocks noGrp="1"/>
          </p:cNvSpPr>
          <p:nvPr>
            <p:ph type="subTitle" idx="1"/>
          </p:nvPr>
        </p:nvSpPr>
        <p:spPr>
          <a:xfrm>
            <a:off x="0" y="564950"/>
            <a:ext cx="9144000" cy="4578600"/>
          </a:xfrm>
          <a:prstGeom prst="rect">
            <a:avLst/>
          </a:prstGeom>
        </p:spPr>
        <p:txBody>
          <a:bodyPr spcFirstLastPara="1" wrap="square" lIns="91425" tIns="91425" rIns="91425" bIns="91425" anchor="t" anchorCtr="0">
            <a:noAutofit/>
          </a:bodyPr>
          <a:lstStyle/>
          <a:p>
            <a:pPr marL="457200" lvl="0" indent="-352425" algn="l" rtl="0">
              <a:lnSpc>
                <a:spcPct val="90000"/>
              </a:lnSpc>
              <a:spcBef>
                <a:spcPts val="0"/>
              </a:spcBef>
              <a:spcAft>
                <a:spcPts val="0"/>
              </a:spcAft>
              <a:buClr>
                <a:srgbClr val="FFFF00"/>
              </a:buClr>
              <a:buSzPts val="1950"/>
              <a:buChar char="●"/>
            </a:pPr>
            <a:r>
              <a:rPr lang="en" sz="1950" dirty="0">
                <a:solidFill>
                  <a:srgbClr val="FFFF00"/>
                </a:solidFill>
              </a:rPr>
              <a:t>WHEN?</a:t>
            </a:r>
            <a:r>
              <a:rPr lang="en" sz="1950" dirty="0">
                <a:solidFill>
                  <a:schemeClr val="dk1"/>
                </a:solidFill>
              </a:rPr>
              <a:t>  </a:t>
            </a:r>
            <a:r>
              <a:rPr lang="en" sz="1950" dirty="0">
                <a:solidFill>
                  <a:srgbClr val="FFFF00"/>
                </a:solidFill>
              </a:rPr>
              <a:t>After the “messenger” (John the baptist) appeared.  </a:t>
            </a:r>
            <a:r>
              <a:rPr lang="en" sz="1950" u="sng" dirty="0">
                <a:solidFill>
                  <a:srgbClr val="FFFF00"/>
                </a:solidFill>
              </a:rPr>
              <a:t>Mal.3:1</a:t>
            </a:r>
            <a:r>
              <a:rPr lang="en" sz="1950" dirty="0">
                <a:solidFill>
                  <a:schemeClr val="dk1"/>
                </a:solidFill>
              </a:rPr>
              <a:t> </a:t>
            </a:r>
            <a:r>
              <a:rPr lang="en" sz="1950" i="1" dirty="0">
                <a:solidFill>
                  <a:schemeClr val="tx1"/>
                </a:solidFill>
              </a:rPr>
              <a:t>“Behold, I send My messenger, and he will prepare the way before Me. And the Lord, whom you seek, will suddenly come to His temple, even the Messenger of the covenant, in whom you delight.  Behold, He is coming,” says the Lord of hosts.”</a:t>
            </a:r>
            <a:r>
              <a:rPr lang="en" sz="1950" dirty="0">
                <a:solidFill>
                  <a:schemeClr val="tx1"/>
                </a:solidFill>
              </a:rPr>
              <a:t> </a:t>
            </a:r>
            <a:r>
              <a:rPr lang="en" sz="1950" dirty="0">
                <a:solidFill>
                  <a:srgbClr val="FFFF00"/>
                </a:solidFill>
              </a:rPr>
              <a:t>(see </a:t>
            </a:r>
            <a:r>
              <a:rPr lang="en" sz="1950" u="sng" dirty="0">
                <a:solidFill>
                  <a:srgbClr val="FFFF00"/>
                </a:solidFill>
              </a:rPr>
              <a:t>Dan.2:44</a:t>
            </a:r>
            <a:r>
              <a:rPr lang="en" sz="1950" dirty="0">
                <a:solidFill>
                  <a:srgbClr val="FFFF00"/>
                </a:solidFill>
              </a:rPr>
              <a:t> also)</a:t>
            </a:r>
            <a:endParaRPr sz="1950" dirty="0">
              <a:solidFill>
                <a:srgbClr val="FFFF00"/>
              </a:solidFill>
            </a:endParaRPr>
          </a:p>
          <a:p>
            <a:pPr marL="457200" lvl="0" indent="-352425" algn="l" rtl="0">
              <a:lnSpc>
                <a:spcPct val="90000"/>
              </a:lnSpc>
              <a:spcBef>
                <a:spcPts val="0"/>
              </a:spcBef>
              <a:spcAft>
                <a:spcPts val="0"/>
              </a:spcAft>
              <a:buClr>
                <a:srgbClr val="FFFF00"/>
              </a:buClr>
              <a:buSzPts val="1950"/>
              <a:buChar char="●"/>
            </a:pPr>
            <a:r>
              <a:rPr lang="en" sz="1950" dirty="0">
                <a:solidFill>
                  <a:srgbClr val="FFFF00"/>
                </a:solidFill>
              </a:rPr>
              <a:t>WHERE?</a:t>
            </a:r>
            <a:r>
              <a:rPr lang="en" sz="1950" dirty="0">
                <a:solidFill>
                  <a:schemeClr val="dk1"/>
                </a:solidFill>
              </a:rPr>
              <a:t>  </a:t>
            </a:r>
            <a:r>
              <a:rPr lang="en" sz="1950" u="sng" dirty="0">
                <a:solidFill>
                  <a:srgbClr val="FFFF00"/>
                </a:solidFill>
              </a:rPr>
              <a:t>Mic. 5:2</a:t>
            </a:r>
            <a:r>
              <a:rPr lang="en" sz="1950" dirty="0">
                <a:solidFill>
                  <a:schemeClr val="dk1"/>
                </a:solidFill>
              </a:rPr>
              <a:t> </a:t>
            </a:r>
            <a:r>
              <a:rPr lang="en" sz="1950" i="1" dirty="0">
                <a:solidFill>
                  <a:schemeClr val="tx1"/>
                </a:solidFill>
              </a:rPr>
              <a:t>“But you, Bethlehem Ephrathah, though you are little among the thousands of Judah, yet out of you shall come forth to Me the One to be Ruler in Israel, whose goings forth are from of old, from everlasting.”</a:t>
            </a:r>
            <a:endParaRPr sz="1950" i="1" dirty="0">
              <a:solidFill>
                <a:schemeClr val="tx1"/>
              </a:solidFill>
            </a:endParaRPr>
          </a:p>
          <a:p>
            <a:pPr marL="457200" lvl="0" indent="-352425" algn="l" rtl="0">
              <a:lnSpc>
                <a:spcPct val="90000"/>
              </a:lnSpc>
              <a:spcBef>
                <a:spcPts val="0"/>
              </a:spcBef>
              <a:spcAft>
                <a:spcPts val="0"/>
              </a:spcAft>
              <a:buClr>
                <a:srgbClr val="FFFF00"/>
              </a:buClr>
              <a:buSzPts val="1950"/>
              <a:buChar char="●"/>
            </a:pPr>
            <a:r>
              <a:rPr lang="en" sz="1950" dirty="0">
                <a:solidFill>
                  <a:srgbClr val="FFFF00"/>
                </a:solidFill>
              </a:rPr>
              <a:t>TO WHOM?</a:t>
            </a:r>
            <a:r>
              <a:rPr lang="en" sz="1950" dirty="0">
                <a:solidFill>
                  <a:schemeClr val="dk1"/>
                </a:solidFill>
              </a:rPr>
              <a:t>  </a:t>
            </a:r>
            <a:r>
              <a:rPr lang="en" sz="1950" u="sng" dirty="0">
                <a:solidFill>
                  <a:srgbClr val="FFFF00"/>
                </a:solidFill>
              </a:rPr>
              <a:t>Jer.23:5-6</a:t>
            </a:r>
            <a:r>
              <a:rPr lang="en" sz="1950" dirty="0">
                <a:solidFill>
                  <a:schemeClr val="dk1"/>
                </a:solidFill>
              </a:rPr>
              <a:t> </a:t>
            </a:r>
            <a:r>
              <a:rPr lang="en" sz="1950" i="1" dirty="0">
                <a:solidFill>
                  <a:schemeClr val="tx1"/>
                </a:solidFill>
              </a:rPr>
              <a:t>“Behold, the days are coming,” says the Lord,“That I will raise to David a Branch of righteousness; A King shall reign and prosper, and execute judgment and righteousness in the earth.6 In His days Judah will be saved, and Israel will dwell safely; Now this is His name by which He will be called:  THE LORD OUR RIGHTEOUSNESS.”</a:t>
            </a:r>
            <a:r>
              <a:rPr lang="en" sz="1950" dirty="0">
                <a:solidFill>
                  <a:schemeClr val="tx1"/>
                </a:solidFill>
              </a:rPr>
              <a:t> </a:t>
            </a:r>
            <a:r>
              <a:rPr lang="en" sz="1950" dirty="0">
                <a:solidFill>
                  <a:srgbClr val="FFFF00"/>
                </a:solidFill>
              </a:rPr>
              <a:t>(see </a:t>
            </a:r>
            <a:r>
              <a:rPr lang="en" sz="1950" u="sng" dirty="0">
                <a:solidFill>
                  <a:srgbClr val="FFFF00"/>
                </a:solidFill>
              </a:rPr>
              <a:t>Is.11:1-2</a:t>
            </a:r>
            <a:r>
              <a:rPr lang="en" sz="1950" dirty="0">
                <a:solidFill>
                  <a:srgbClr val="FFFF00"/>
                </a:solidFill>
              </a:rPr>
              <a:t> also)</a:t>
            </a:r>
            <a:endParaRPr sz="1950" dirty="0">
              <a:solidFill>
                <a:srgbClr val="FFFF00"/>
              </a:solidFill>
            </a:endParaRPr>
          </a:p>
          <a:p>
            <a:pPr marL="457200" lvl="0" indent="-352425" algn="l" rtl="0">
              <a:lnSpc>
                <a:spcPct val="90000"/>
              </a:lnSpc>
              <a:spcBef>
                <a:spcPts val="0"/>
              </a:spcBef>
              <a:spcAft>
                <a:spcPts val="0"/>
              </a:spcAft>
              <a:buClr>
                <a:srgbClr val="FFFF00"/>
              </a:buClr>
              <a:buSzPts val="1950"/>
              <a:buChar char="●"/>
            </a:pPr>
            <a:r>
              <a:rPr lang="en" sz="1950" dirty="0">
                <a:solidFill>
                  <a:srgbClr val="FFFF00"/>
                </a:solidFill>
              </a:rPr>
              <a:t>HOW?</a:t>
            </a:r>
            <a:r>
              <a:rPr lang="en" sz="1950" dirty="0">
                <a:solidFill>
                  <a:schemeClr val="dk1"/>
                </a:solidFill>
              </a:rPr>
              <a:t> </a:t>
            </a:r>
            <a:r>
              <a:rPr lang="en" sz="1950" u="sng" dirty="0">
                <a:solidFill>
                  <a:srgbClr val="FFFF00"/>
                </a:solidFill>
              </a:rPr>
              <a:t>Is.7:14</a:t>
            </a:r>
            <a:r>
              <a:rPr lang="en" sz="1950" dirty="0">
                <a:solidFill>
                  <a:schemeClr val="dk1"/>
                </a:solidFill>
              </a:rPr>
              <a:t> </a:t>
            </a:r>
            <a:r>
              <a:rPr lang="en" sz="1950" i="1" dirty="0">
                <a:solidFill>
                  <a:schemeClr val="tx1"/>
                </a:solidFill>
              </a:rPr>
              <a:t>“Therefore the Lord Himself will give you a sign: Behold, the virgin shall conceive and bear a Son, and shall call His name Immanuel.”</a:t>
            </a:r>
            <a:endParaRPr sz="1950"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ctrTitle"/>
          </p:nvPr>
        </p:nvSpPr>
        <p:spPr>
          <a:xfrm>
            <a:off x="0" y="0"/>
            <a:ext cx="9144000" cy="66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4380">
                <a:solidFill>
                  <a:srgbClr val="00FFFF"/>
                </a:solidFill>
              </a:rPr>
              <a:t>MIRACLES surrounded His birth!</a:t>
            </a:r>
            <a:endParaRPr sz="4380">
              <a:solidFill>
                <a:srgbClr val="00FFFF"/>
              </a:solidFill>
            </a:endParaRPr>
          </a:p>
        </p:txBody>
      </p:sp>
      <p:sp>
        <p:nvSpPr>
          <p:cNvPr id="86" name="Google Shape;86;p18"/>
          <p:cNvSpPr txBox="1">
            <a:spLocks noGrp="1"/>
          </p:cNvSpPr>
          <p:nvPr>
            <p:ph type="subTitle" idx="1"/>
          </p:nvPr>
        </p:nvSpPr>
        <p:spPr>
          <a:xfrm>
            <a:off x="0" y="564950"/>
            <a:ext cx="9144000" cy="4578600"/>
          </a:xfrm>
          <a:prstGeom prst="rect">
            <a:avLst/>
          </a:prstGeom>
        </p:spPr>
        <p:txBody>
          <a:bodyPr spcFirstLastPara="1" wrap="square" lIns="91425" tIns="91425" rIns="91425" bIns="91425" anchor="t" anchorCtr="0">
            <a:normAutofit lnSpcReduction="10000"/>
          </a:bodyPr>
          <a:lstStyle/>
          <a:p>
            <a:pPr marL="457200" lvl="0" indent="-361950" algn="l" rtl="0">
              <a:spcBef>
                <a:spcPts val="0"/>
              </a:spcBef>
              <a:spcAft>
                <a:spcPts val="0"/>
              </a:spcAft>
              <a:buClr>
                <a:schemeClr val="dk1"/>
              </a:buClr>
              <a:buSzPts val="2100"/>
              <a:buChar char="●"/>
            </a:pPr>
            <a:r>
              <a:rPr lang="en" sz="2100" dirty="0">
                <a:solidFill>
                  <a:schemeClr val="dk1"/>
                </a:solidFill>
              </a:rPr>
              <a:t>An unborn John the baptist jumped in his mother’s womb at the voice of Mary! </a:t>
            </a:r>
            <a:r>
              <a:rPr lang="en" sz="2100" dirty="0">
                <a:solidFill>
                  <a:srgbClr val="FFFF00"/>
                </a:solidFill>
              </a:rPr>
              <a:t> </a:t>
            </a:r>
            <a:r>
              <a:rPr lang="en" sz="2100" u="sng" dirty="0">
                <a:solidFill>
                  <a:srgbClr val="FFFF00"/>
                </a:solidFill>
              </a:rPr>
              <a:t>Lk.1:41</a:t>
            </a:r>
            <a:endParaRPr sz="2100" u="sng" dirty="0">
              <a:solidFill>
                <a:srgbClr val="FFFF00"/>
              </a:solidFill>
            </a:endParaRPr>
          </a:p>
          <a:p>
            <a:pPr marL="457200" lvl="0" indent="-361950" algn="l" rtl="0">
              <a:spcBef>
                <a:spcPts val="0"/>
              </a:spcBef>
              <a:spcAft>
                <a:spcPts val="0"/>
              </a:spcAft>
              <a:buClr>
                <a:srgbClr val="FFFF00"/>
              </a:buClr>
              <a:buSzPts val="2100"/>
              <a:buChar char="●"/>
            </a:pPr>
            <a:r>
              <a:rPr lang="en" sz="2100" dirty="0">
                <a:solidFill>
                  <a:srgbClr val="FFFF00"/>
                </a:solidFill>
              </a:rPr>
              <a:t>John’s mother, Elizabeth, was filled with the Spirit and prophesied!  </a:t>
            </a:r>
            <a:r>
              <a:rPr lang="en" sz="2100" u="sng" dirty="0">
                <a:solidFill>
                  <a:srgbClr val="FFFF00"/>
                </a:solidFill>
              </a:rPr>
              <a:t>Lk.1:42-45</a:t>
            </a:r>
            <a:endParaRPr sz="2100" u="sng" dirty="0">
              <a:solidFill>
                <a:srgbClr val="FFFF00"/>
              </a:solidFill>
            </a:endParaRPr>
          </a:p>
          <a:p>
            <a:pPr marL="457200" lvl="0" indent="-361950" algn="l" rtl="0">
              <a:spcBef>
                <a:spcPts val="0"/>
              </a:spcBef>
              <a:spcAft>
                <a:spcPts val="0"/>
              </a:spcAft>
              <a:buClr>
                <a:srgbClr val="00FFFF"/>
              </a:buClr>
              <a:buSzPts val="2100"/>
              <a:buChar char="●"/>
            </a:pPr>
            <a:r>
              <a:rPr lang="en" sz="2100" dirty="0">
                <a:solidFill>
                  <a:srgbClr val="00FFFF"/>
                </a:solidFill>
              </a:rPr>
              <a:t>Mary, the pregnant mother of Jesus, then prophesied!</a:t>
            </a:r>
            <a:r>
              <a:rPr lang="en" sz="2100" dirty="0">
                <a:solidFill>
                  <a:srgbClr val="FFFF00"/>
                </a:solidFill>
              </a:rPr>
              <a:t>  </a:t>
            </a:r>
            <a:r>
              <a:rPr lang="en" sz="2100" u="sng" dirty="0">
                <a:solidFill>
                  <a:srgbClr val="FFFF00"/>
                </a:solidFill>
              </a:rPr>
              <a:t>Lk.1:46-55</a:t>
            </a:r>
            <a:endParaRPr sz="2100" u="sng" dirty="0">
              <a:solidFill>
                <a:srgbClr val="FFFF00"/>
              </a:solidFill>
            </a:endParaRPr>
          </a:p>
          <a:p>
            <a:pPr marL="457200" lvl="0" indent="-361950" algn="l" rtl="0">
              <a:spcBef>
                <a:spcPts val="0"/>
              </a:spcBef>
              <a:spcAft>
                <a:spcPts val="0"/>
              </a:spcAft>
              <a:buClr>
                <a:schemeClr val="dk1"/>
              </a:buClr>
              <a:buSzPts val="2100"/>
              <a:buChar char="●"/>
            </a:pPr>
            <a:r>
              <a:rPr lang="en" sz="2100" dirty="0">
                <a:solidFill>
                  <a:schemeClr val="dk1"/>
                </a:solidFill>
              </a:rPr>
              <a:t>John’s father, Zacharias (who had been struck mute for 9 months), was filled with the Spirit and prophesied about Jesus’ birth!</a:t>
            </a:r>
            <a:r>
              <a:rPr lang="en" sz="2100" dirty="0">
                <a:solidFill>
                  <a:srgbClr val="FFFF00"/>
                </a:solidFill>
              </a:rPr>
              <a:t>  </a:t>
            </a:r>
            <a:r>
              <a:rPr lang="en" sz="2100" u="sng" dirty="0">
                <a:solidFill>
                  <a:srgbClr val="FFFF00"/>
                </a:solidFill>
              </a:rPr>
              <a:t>Lk.1:67-79</a:t>
            </a:r>
            <a:endParaRPr sz="2100" u="sng" dirty="0">
              <a:solidFill>
                <a:srgbClr val="FFFF00"/>
              </a:solidFill>
            </a:endParaRPr>
          </a:p>
          <a:p>
            <a:pPr marL="457200" lvl="0" indent="-361950" algn="l" rtl="0">
              <a:spcBef>
                <a:spcPts val="0"/>
              </a:spcBef>
              <a:spcAft>
                <a:spcPts val="0"/>
              </a:spcAft>
              <a:buClr>
                <a:srgbClr val="FFFF00"/>
              </a:buClr>
              <a:buSzPts val="2100"/>
              <a:buChar char="●"/>
            </a:pPr>
            <a:r>
              <a:rPr lang="en" sz="2100" dirty="0">
                <a:solidFill>
                  <a:srgbClr val="FFFF00"/>
                </a:solidFill>
              </a:rPr>
              <a:t>Mary, who was still a virgin, became pregnant and gave birth to a Child without ANY genetic material from a human father!  </a:t>
            </a:r>
            <a:r>
              <a:rPr lang="en" sz="2100" u="sng" dirty="0">
                <a:solidFill>
                  <a:srgbClr val="FFFF00"/>
                </a:solidFill>
              </a:rPr>
              <a:t>Matt.1:18</a:t>
            </a:r>
            <a:endParaRPr sz="2100" u="sng" dirty="0">
              <a:solidFill>
                <a:srgbClr val="FFFF00"/>
              </a:solidFill>
            </a:endParaRPr>
          </a:p>
          <a:p>
            <a:pPr marL="457200" lvl="0" indent="-361950" algn="l" rtl="0">
              <a:spcBef>
                <a:spcPts val="0"/>
              </a:spcBef>
              <a:spcAft>
                <a:spcPts val="0"/>
              </a:spcAft>
              <a:buClr>
                <a:srgbClr val="00FFFF"/>
              </a:buClr>
              <a:buSzPts val="2100"/>
              <a:buChar char="●"/>
            </a:pPr>
            <a:r>
              <a:rPr lang="en" sz="2100" dirty="0">
                <a:solidFill>
                  <a:srgbClr val="00FFFF"/>
                </a:solidFill>
              </a:rPr>
              <a:t>God’s providence is seen in Joseph and Mary having to travel from Nazareth to Bethlehem, for the census. </a:t>
            </a:r>
            <a:r>
              <a:rPr lang="en" sz="2100" dirty="0">
                <a:solidFill>
                  <a:srgbClr val="FFFF00"/>
                </a:solidFill>
              </a:rPr>
              <a:t> </a:t>
            </a:r>
            <a:r>
              <a:rPr lang="en" sz="2100" u="sng" dirty="0">
                <a:solidFill>
                  <a:srgbClr val="FFFF00"/>
                </a:solidFill>
              </a:rPr>
              <a:t>Lk.2:1-6</a:t>
            </a:r>
            <a:endParaRPr sz="2100" u="sng" dirty="0">
              <a:solidFill>
                <a:srgbClr val="FFFF00"/>
              </a:solidFill>
            </a:endParaRPr>
          </a:p>
          <a:p>
            <a:pPr marL="457200" lvl="0" indent="-361950" algn="l" rtl="0">
              <a:spcBef>
                <a:spcPts val="0"/>
              </a:spcBef>
              <a:spcAft>
                <a:spcPts val="0"/>
              </a:spcAft>
              <a:buClr>
                <a:schemeClr val="dk1"/>
              </a:buClr>
              <a:buSzPts val="2100"/>
              <a:buChar char="●"/>
            </a:pPr>
            <a:r>
              <a:rPr lang="en" sz="2100" dirty="0">
                <a:solidFill>
                  <a:schemeClr val="dk1"/>
                </a:solidFill>
              </a:rPr>
              <a:t>Angels appeared to Zacharias, Joseph, Mary, and the shepherds keeping their flocks at night.</a:t>
            </a:r>
            <a:r>
              <a:rPr lang="en" sz="2100" dirty="0">
                <a:solidFill>
                  <a:srgbClr val="FFFF00"/>
                </a:solidFill>
              </a:rPr>
              <a:t>  </a:t>
            </a:r>
            <a:r>
              <a:rPr lang="en" sz="2100" u="sng" dirty="0">
                <a:solidFill>
                  <a:srgbClr val="FFFF00"/>
                </a:solidFill>
              </a:rPr>
              <a:t>Lk.1:11</a:t>
            </a:r>
            <a:r>
              <a:rPr lang="en" sz="2100" dirty="0">
                <a:solidFill>
                  <a:srgbClr val="FFFF00"/>
                </a:solidFill>
              </a:rPr>
              <a:t>, </a:t>
            </a:r>
            <a:r>
              <a:rPr lang="en" sz="2100" u="sng" dirty="0">
                <a:solidFill>
                  <a:srgbClr val="FFFF00"/>
                </a:solidFill>
              </a:rPr>
              <a:t>Matt.1:20</a:t>
            </a:r>
            <a:r>
              <a:rPr lang="en" sz="2100" dirty="0">
                <a:solidFill>
                  <a:srgbClr val="FFFF00"/>
                </a:solidFill>
              </a:rPr>
              <a:t>, </a:t>
            </a:r>
            <a:r>
              <a:rPr lang="en" sz="2100" u="sng" dirty="0">
                <a:solidFill>
                  <a:srgbClr val="FFFF00"/>
                </a:solidFill>
              </a:rPr>
              <a:t>Lk.1:26-28</a:t>
            </a:r>
            <a:r>
              <a:rPr lang="en" sz="2100" dirty="0">
                <a:solidFill>
                  <a:srgbClr val="FFFF00"/>
                </a:solidFill>
              </a:rPr>
              <a:t>, </a:t>
            </a:r>
            <a:r>
              <a:rPr lang="en" sz="2100" u="sng" dirty="0">
                <a:solidFill>
                  <a:srgbClr val="FFFF00"/>
                </a:solidFill>
              </a:rPr>
              <a:t>Lk.2:13</a:t>
            </a:r>
            <a:endParaRPr sz="2100" u="sng" dirty="0">
              <a:solidFill>
                <a:srgbClr val="FFFF00"/>
              </a:solidFill>
            </a:endParaRPr>
          </a:p>
          <a:p>
            <a:pPr marL="457200" lvl="0" indent="-361950" algn="l" rtl="0">
              <a:spcBef>
                <a:spcPts val="0"/>
              </a:spcBef>
              <a:spcAft>
                <a:spcPts val="0"/>
              </a:spcAft>
              <a:buClr>
                <a:srgbClr val="FFFF00"/>
              </a:buClr>
              <a:buSzPts val="2100"/>
              <a:buChar char="●"/>
            </a:pPr>
            <a:r>
              <a:rPr lang="en" sz="2100" dirty="0">
                <a:solidFill>
                  <a:srgbClr val="FFFF00"/>
                </a:solidFill>
              </a:rPr>
              <a:t>The family line of David had been preserved for 1000 years in the lines of both Joseph AND Mary.  </a:t>
            </a:r>
            <a:r>
              <a:rPr lang="en" sz="2100" u="sng" dirty="0">
                <a:solidFill>
                  <a:srgbClr val="FFFF00"/>
                </a:solidFill>
              </a:rPr>
              <a:t>Matt.1:1-17</a:t>
            </a:r>
            <a:r>
              <a:rPr lang="en" sz="2100" dirty="0">
                <a:solidFill>
                  <a:srgbClr val="FFFF00"/>
                </a:solidFill>
              </a:rPr>
              <a:t>, </a:t>
            </a:r>
            <a:r>
              <a:rPr lang="en" sz="2100" u="sng" dirty="0">
                <a:solidFill>
                  <a:srgbClr val="FFFF00"/>
                </a:solidFill>
              </a:rPr>
              <a:t>Lk.3:23-38</a:t>
            </a:r>
            <a:endParaRPr sz="2100" u="sng"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9"/>
          <p:cNvSpPr txBox="1">
            <a:spLocks noGrp="1"/>
          </p:cNvSpPr>
          <p:nvPr>
            <p:ph type="ctrTitle"/>
          </p:nvPr>
        </p:nvSpPr>
        <p:spPr>
          <a:xfrm>
            <a:off x="0" y="0"/>
            <a:ext cx="9144000" cy="66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4580">
                <a:solidFill>
                  <a:srgbClr val="00FFFF"/>
                </a:solidFill>
              </a:rPr>
              <a:t>Angels foretold His birth!</a:t>
            </a:r>
            <a:endParaRPr sz="4580">
              <a:solidFill>
                <a:srgbClr val="00FFFF"/>
              </a:solidFill>
            </a:endParaRPr>
          </a:p>
        </p:txBody>
      </p:sp>
      <p:sp>
        <p:nvSpPr>
          <p:cNvPr id="92" name="Google Shape;92;p19"/>
          <p:cNvSpPr txBox="1">
            <a:spLocks noGrp="1"/>
          </p:cNvSpPr>
          <p:nvPr>
            <p:ph type="subTitle" idx="1"/>
          </p:nvPr>
        </p:nvSpPr>
        <p:spPr>
          <a:xfrm>
            <a:off x="0" y="517451"/>
            <a:ext cx="9144000" cy="4626099"/>
          </a:xfrm>
          <a:prstGeom prst="rect">
            <a:avLst/>
          </a:prstGeom>
        </p:spPr>
        <p:txBody>
          <a:bodyPr spcFirstLastPara="1" wrap="square" lIns="91425" tIns="91425" rIns="91425" bIns="91425" anchor="t" anchorCtr="0">
            <a:normAutofit fontScale="92500" lnSpcReduction="10000"/>
          </a:bodyPr>
          <a:lstStyle/>
          <a:p>
            <a:pPr marL="457200" lvl="0" indent="-361950" algn="l" rtl="0">
              <a:spcBef>
                <a:spcPts val="0"/>
              </a:spcBef>
              <a:spcAft>
                <a:spcPts val="0"/>
              </a:spcAft>
              <a:buClr>
                <a:srgbClr val="FFFF00"/>
              </a:buClr>
              <a:buSzPts val="2100"/>
              <a:buChar char="●"/>
            </a:pPr>
            <a:r>
              <a:rPr lang="en" sz="2100" u="sng" dirty="0">
                <a:solidFill>
                  <a:srgbClr val="FFFF00"/>
                </a:solidFill>
              </a:rPr>
              <a:t>Matt.1:20-21</a:t>
            </a:r>
            <a:r>
              <a:rPr lang="en" sz="2100" dirty="0">
                <a:solidFill>
                  <a:schemeClr val="dk1"/>
                </a:solidFill>
              </a:rPr>
              <a:t> </a:t>
            </a:r>
            <a:r>
              <a:rPr lang="en" sz="2100" i="1" dirty="0">
                <a:solidFill>
                  <a:schemeClr val="tx1"/>
                </a:solidFill>
              </a:rPr>
              <a:t>“Joseph, son of David, do not be afraid to take to you Mary your wife, for that which is conceived in her is of the Holy Spirit. 21 </a:t>
            </a:r>
            <a:r>
              <a:rPr lang="en" sz="2100" i="1" u="sng" dirty="0">
                <a:solidFill>
                  <a:schemeClr val="tx1"/>
                </a:solidFill>
              </a:rPr>
              <a:t>And she will bring forth a Son, and you shall call His name Jesus, for He will save His people from their sins</a:t>
            </a:r>
            <a:r>
              <a:rPr lang="en" sz="2100" i="1" dirty="0">
                <a:solidFill>
                  <a:schemeClr val="tx1"/>
                </a:solidFill>
              </a:rPr>
              <a:t>.”</a:t>
            </a:r>
            <a:endParaRPr sz="2100" i="1" dirty="0">
              <a:solidFill>
                <a:schemeClr val="tx1"/>
              </a:solidFill>
            </a:endParaRPr>
          </a:p>
          <a:p>
            <a:pPr marL="457200" lvl="0" indent="-361950" algn="l" rtl="0">
              <a:spcBef>
                <a:spcPts val="0"/>
              </a:spcBef>
              <a:spcAft>
                <a:spcPts val="0"/>
              </a:spcAft>
              <a:buClr>
                <a:srgbClr val="FFFF00"/>
              </a:buClr>
              <a:buSzPts val="2100"/>
              <a:buChar char="●"/>
            </a:pPr>
            <a:r>
              <a:rPr lang="en" sz="2100" u="sng" dirty="0">
                <a:solidFill>
                  <a:srgbClr val="FFFF00"/>
                </a:solidFill>
              </a:rPr>
              <a:t>Lk.1:30-37</a:t>
            </a:r>
            <a:r>
              <a:rPr lang="en" sz="2100" dirty="0">
                <a:solidFill>
                  <a:schemeClr val="dk1"/>
                </a:solidFill>
              </a:rPr>
              <a:t> </a:t>
            </a:r>
            <a:r>
              <a:rPr lang="en" sz="2100" i="1" dirty="0">
                <a:solidFill>
                  <a:schemeClr val="tx1"/>
                </a:solidFill>
              </a:rPr>
              <a:t>“Then the angel said to her, “Do not be afraid, Mary, for you have found favor with God. 31 And behold, you will conceive in your womb and bring forth a Son, and shall call His name Jesus. 32 </a:t>
            </a:r>
            <a:r>
              <a:rPr lang="en" sz="2100" i="1" u="sng" dirty="0">
                <a:solidFill>
                  <a:schemeClr val="tx1"/>
                </a:solidFill>
              </a:rPr>
              <a:t>He will be great, and will be called the Son of the Highest; and the Lord God will give Him the throne of His father David. 33 And He will reign over the house of Jacob forever, and of His kingdom there will be no end</a:t>
            </a:r>
            <a:r>
              <a:rPr lang="en" sz="2100" i="1" dirty="0">
                <a:solidFill>
                  <a:schemeClr val="tx1"/>
                </a:solidFill>
              </a:rPr>
              <a:t>. 34 Then Mary said to the angel, “How can this be, since I do not know a man?”35 And the angel answered and said to her, “The Holy Spirit will come upon you, and the power of the Highest will overshadow you; therefore, also, </a:t>
            </a:r>
            <a:r>
              <a:rPr lang="en" sz="2100" i="1" u="sng" dirty="0">
                <a:solidFill>
                  <a:schemeClr val="tx1"/>
                </a:solidFill>
              </a:rPr>
              <a:t>that Holy One who is to be born will be called the Son of God</a:t>
            </a:r>
            <a:r>
              <a:rPr lang="en" sz="2100" i="1" dirty="0">
                <a:solidFill>
                  <a:schemeClr val="tx1"/>
                </a:solidFill>
              </a:rPr>
              <a:t>. 36 Now indeed, Elizabeth your relative has also conceived a son in her old age; and this is now the sixth month for her who was called barren. 37 For with God nothing will be impossible.”</a:t>
            </a:r>
            <a:endParaRPr sz="2100" i="1"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ctrTitle"/>
          </p:nvPr>
        </p:nvSpPr>
        <p:spPr>
          <a:xfrm>
            <a:off x="0" y="0"/>
            <a:ext cx="9144000" cy="66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4580">
                <a:solidFill>
                  <a:srgbClr val="00FFFF"/>
                </a:solidFill>
              </a:rPr>
              <a:t>All of heaven rejoiced at His birth!</a:t>
            </a:r>
            <a:endParaRPr sz="4580">
              <a:solidFill>
                <a:srgbClr val="00FFFF"/>
              </a:solidFill>
            </a:endParaRPr>
          </a:p>
        </p:txBody>
      </p:sp>
      <p:sp>
        <p:nvSpPr>
          <p:cNvPr id="98" name="Google Shape;98;p20"/>
          <p:cNvSpPr txBox="1">
            <a:spLocks noGrp="1"/>
          </p:cNvSpPr>
          <p:nvPr>
            <p:ph type="subTitle" idx="1"/>
          </p:nvPr>
        </p:nvSpPr>
        <p:spPr>
          <a:xfrm>
            <a:off x="0" y="564950"/>
            <a:ext cx="9144000" cy="4578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400" u="sng" dirty="0">
                <a:solidFill>
                  <a:srgbClr val="FFFF00"/>
                </a:solidFill>
              </a:rPr>
              <a:t>Lk.2:8-14</a:t>
            </a:r>
            <a:r>
              <a:rPr lang="en" sz="2400" dirty="0">
                <a:solidFill>
                  <a:srgbClr val="00FFFF"/>
                </a:solidFill>
              </a:rPr>
              <a:t> </a:t>
            </a:r>
            <a:r>
              <a:rPr lang="en" sz="2400" i="1" dirty="0">
                <a:solidFill>
                  <a:schemeClr val="tx1"/>
                </a:solidFill>
              </a:rPr>
              <a:t>“Now there were in the same country shepherds living out in the fields, keeping watch over their flock by night. 9 And behold, an angel of the Lord stood before them, and the glory of the Lord shone around them, and they were greatly afraid. 10 Then the angel said to them, “Do not be afraid, for behold, I bring you good tidings of great joy which will be to all people. 11 For there is born to you this day in the city of David a Savior, who is Christ the Lord. 12 And this will be the sign to you: You will find a Babe wrapped in swaddling cloths, lying in a manger.”13 And suddenly </a:t>
            </a:r>
            <a:r>
              <a:rPr lang="en" sz="2400" i="1" u="sng" dirty="0">
                <a:solidFill>
                  <a:schemeClr val="tx1"/>
                </a:solidFill>
              </a:rPr>
              <a:t>there was with the angel a multitude of the heavenly host praising God and saying:14 “Glory to God in the highest, and on earth peace, goodwill toward men</a:t>
            </a:r>
            <a:r>
              <a:rPr lang="en" sz="2400" i="1" dirty="0">
                <a:solidFill>
                  <a:schemeClr val="tx1"/>
                </a:solidFill>
              </a:rPr>
              <a:t>!”</a:t>
            </a:r>
            <a:endParaRPr sz="2400" i="1"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1"/>
          <p:cNvSpPr txBox="1">
            <a:spLocks noGrp="1"/>
          </p:cNvSpPr>
          <p:nvPr>
            <p:ph type="ctrTitle"/>
          </p:nvPr>
        </p:nvSpPr>
        <p:spPr>
          <a:xfrm>
            <a:off x="0" y="0"/>
            <a:ext cx="9144000" cy="66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4500">
                <a:solidFill>
                  <a:srgbClr val="00FFFF"/>
                </a:solidFill>
              </a:rPr>
              <a:t>Family near His birth proclaimed it!</a:t>
            </a:r>
            <a:endParaRPr sz="4500">
              <a:solidFill>
                <a:srgbClr val="00FFFF"/>
              </a:solidFill>
            </a:endParaRPr>
          </a:p>
        </p:txBody>
      </p:sp>
      <p:sp>
        <p:nvSpPr>
          <p:cNvPr id="104" name="Google Shape;104;p21"/>
          <p:cNvSpPr txBox="1">
            <a:spLocks noGrp="1"/>
          </p:cNvSpPr>
          <p:nvPr>
            <p:ph type="subTitle" idx="1"/>
          </p:nvPr>
        </p:nvSpPr>
        <p:spPr>
          <a:xfrm>
            <a:off x="0" y="564950"/>
            <a:ext cx="9144000" cy="45786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Clr>
                <a:schemeClr val="dk1"/>
              </a:buClr>
              <a:buSzPts val="2400"/>
              <a:buChar char="●"/>
            </a:pPr>
            <a:r>
              <a:rPr lang="en" sz="2400" u="sng" dirty="0">
                <a:solidFill>
                  <a:schemeClr val="accent1">
                    <a:lumMod val="60000"/>
                    <a:lumOff val="40000"/>
                  </a:schemeClr>
                </a:solidFill>
              </a:rPr>
              <a:t>Elizabeth</a:t>
            </a:r>
            <a:r>
              <a:rPr lang="en" sz="2400" dirty="0">
                <a:solidFill>
                  <a:schemeClr val="accent1">
                    <a:lumMod val="60000"/>
                    <a:lumOff val="40000"/>
                  </a:schemeClr>
                </a:solidFill>
              </a:rPr>
              <a:t> - </a:t>
            </a:r>
            <a:r>
              <a:rPr lang="en" sz="2400" u="sng" dirty="0">
                <a:solidFill>
                  <a:srgbClr val="FFFF00"/>
                </a:solidFill>
              </a:rPr>
              <a:t>Lk.1:42</a:t>
            </a:r>
            <a:r>
              <a:rPr lang="en" sz="2400" dirty="0">
                <a:solidFill>
                  <a:srgbClr val="00FFFF"/>
                </a:solidFill>
              </a:rPr>
              <a:t> </a:t>
            </a:r>
            <a:r>
              <a:rPr lang="en" sz="2400" i="1" dirty="0">
                <a:solidFill>
                  <a:schemeClr val="tx1"/>
                </a:solidFill>
              </a:rPr>
              <a:t>“Blessed are you </a:t>
            </a:r>
            <a:r>
              <a:rPr lang="en" sz="2400" dirty="0">
                <a:solidFill>
                  <a:srgbClr val="FFFF00"/>
                </a:solidFill>
              </a:rPr>
              <a:t>(Mary) </a:t>
            </a:r>
            <a:r>
              <a:rPr lang="en" sz="2400" i="1" dirty="0">
                <a:solidFill>
                  <a:schemeClr val="tx1"/>
                </a:solidFill>
              </a:rPr>
              <a:t>among women, and </a:t>
            </a:r>
            <a:r>
              <a:rPr lang="en" sz="2400" i="1" u="sng" dirty="0">
                <a:solidFill>
                  <a:schemeClr val="tx1"/>
                </a:solidFill>
              </a:rPr>
              <a:t>blessed is the fruit of your womb</a:t>
            </a:r>
            <a:r>
              <a:rPr lang="en" sz="2400" i="1" dirty="0">
                <a:solidFill>
                  <a:schemeClr val="tx1"/>
                </a:solidFill>
              </a:rPr>
              <a:t>! 43 But why is this granted to me, that the mother of my Lord should come to me?”</a:t>
            </a:r>
            <a:endParaRPr sz="2400" i="1" dirty="0">
              <a:solidFill>
                <a:schemeClr val="tx1"/>
              </a:solidFill>
            </a:endParaRPr>
          </a:p>
          <a:p>
            <a:pPr marL="457200" lvl="0" indent="-381000" algn="l" rtl="0">
              <a:spcBef>
                <a:spcPts val="0"/>
              </a:spcBef>
              <a:spcAft>
                <a:spcPts val="0"/>
              </a:spcAft>
              <a:buClr>
                <a:schemeClr val="dk1"/>
              </a:buClr>
              <a:buSzPts val="2400"/>
              <a:buChar char="●"/>
            </a:pPr>
            <a:r>
              <a:rPr lang="en" sz="2400" u="sng" dirty="0">
                <a:solidFill>
                  <a:schemeClr val="accent1">
                    <a:lumMod val="60000"/>
                    <a:lumOff val="40000"/>
                  </a:schemeClr>
                </a:solidFill>
              </a:rPr>
              <a:t>Mary</a:t>
            </a:r>
            <a:r>
              <a:rPr lang="en" sz="2400" dirty="0">
                <a:solidFill>
                  <a:schemeClr val="accent1">
                    <a:lumMod val="60000"/>
                    <a:lumOff val="40000"/>
                  </a:schemeClr>
                </a:solidFill>
              </a:rPr>
              <a:t> - </a:t>
            </a:r>
            <a:r>
              <a:rPr lang="en" sz="2400" u="sng" dirty="0">
                <a:solidFill>
                  <a:srgbClr val="FFFF00"/>
                </a:solidFill>
              </a:rPr>
              <a:t>Lk.1:46-49</a:t>
            </a:r>
            <a:r>
              <a:rPr lang="en" sz="2400" dirty="0">
                <a:solidFill>
                  <a:srgbClr val="00FFFF"/>
                </a:solidFill>
              </a:rPr>
              <a:t> </a:t>
            </a:r>
            <a:r>
              <a:rPr lang="en" sz="2400" i="1" dirty="0">
                <a:solidFill>
                  <a:schemeClr val="tx1"/>
                </a:solidFill>
              </a:rPr>
              <a:t>“My soul magnifies the Lord,47 and my spirit has rejoiced in God my Savior.48 For He has regarded the lowly state of His maidservant; </a:t>
            </a:r>
            <a:r>
              <a:rPr lang="en" sz="2400" i="1" u="sng" dirty="0">
                <a:solidFill>
                  <a:schemeClr val="tx1"/>
                </a:solidFill>
              </a:rPr>
              <a:t>For behold, henceforth all generations will call me blessed</a:t>
            </a:r>
            <a:r>
              <a:rPr lang="en" sz="2400" i="1" dirty="0">
                <a:solidFill>
                  <a:schemeClr val="tx1"/>
                </a:solidFill>
              </a:rPr>
              <a:t>.49 For He who is mighty has done great things for me, and holy is His name.”</a:t>
            </a:r>
            <a:endParaRPr sz="2400" i="1" dirty="0">
              <a:solidFill>
                <a:schemeClr val="tx1"/>
              </a:solidFill>
            </a:endParaRPr>
          </a:p>
          <a:p>
            <a:pPr marL="457200" lvl="0" indent="-381000" algn="l" rtl="0">
              <a:spcBef>
                <a:spcPts val="0"/>
              </a:spcBef>
              <a:spcAft>
                <a:spcPts val="0"/>
              </a:spcAft>
              <a:buClr>
                <a:schemeClr val="dk1"/>
              </a:buClr>
              <a:buSzPts val="2400"/>
              <a:buChar char="●"/>
            </a:pPr>
            <a:r>
              <a:rPr lang="en" sz="2400" u="sng" dirty="0">
                <a:solidFill>
                  <a:schemeClr val="accent1">
                    <a:lumMod val="60000"/>
                    <a:lumOff val="40000"/>
                  </a:schemeClr>
                </a:solidFill>
              </a:rPr>
              <a:t>Zaccharias</a:t>
            </a:r>
            <a:r>
              <a:rPr lang="en" sz="2400" dirty="0">
                <a:solidFill>
                  <a:schemeClr val="accent1">
                    <a:lumMod val="60000"/>
                    <a:lumOff val="40000"/>
                  </a:schemeClr>
                </a:solidFill>
              </a:rPr>
              <a:t> -</a:t>
            </a:r>
            <a:r>
              <a:rPr lang="en" sz="2400" i="1" dirty="0">
                <a:solidFill>
                  <a:schemeClr val="accent1">
                    <a:lumMod val="60000"/>
                    <a:lumOff val="40000"/>
                  </a:schemeClr>
                </a:solidFill>
              </a:rPr>
              <a:t> </a:t>
            </a:r>
            <a:r>
              <a:rPr lang="en" sz="2400" u="sng" dirty="0">
                <a:solidFill>
                  <a:srgbClr val="FFFF00"/>
                </a:solidFill>
              </a:rPr>
              <a:t>Lk.1:68-69</a:t>
            </a:r>
            <a:r>
              <a:rPr lang="en" sz="2400" i="1" dirty="0">
                <a:solidFill>
                  <a:srgbClr val="00FFFF"/>
                </a:solidFill>
              </a:rPr>
              <a:t> </a:t>
            </a:r>
            <a:r>
              <a:rPr lang="en" sz="2400" i="1" dirty="0">
                <a:solidFill>
                  <a:schemeClr val="tx1"/>
                </a:solidFill>
              </a:rPr>
              <a:t>“</a:t>
            </a:r>
            <a:r>
              <a:rPr lang="en" sz="2400" i="1" u="sng" dirty="0">
                <a:solidFill>
                  <a:schemeClr val="tx1"/>
                </a:solidFill>
              </a:rPr>
              <a:t>Blessed is the Lord God of Israel, for He has visited and redeemed His people</a:t>
            </a:r>
            <a:r>
              <a:rPr lang="en" sz="2400" i="1" dirty="0">
                <a:solidFill>
                  <a:schemeClr val="tx1"/>
                </a:solidFill>
              </a:rPr>
              <a:t>,69 and has raised up a horn of salvation for us in the house of His servant David,”</a:t>
            </a:r>
            <a:endParaRPr sz="2400" i="1" dirty="0">
              <a:solidFill>
                <a:schemeClr val="tx1"/>
              </a:solidFill>
            </a:endParaRPr>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3070</Words>
  <Application>Microsoft Office PowerPoint</Application>
  <PresentationFormat>On-screen Show (16:9)</PresentationFormat>
  <Paragraphs>107</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Georgia</vt:lpstr>
      <vt:lpstr>Simple Dark</vt:lpstr>
      <vt:lpstr>CHRISTIANS AND “CHRISTMAS” - Part One</vt:lpstr>
      <vt:lpstr>Lesson one, of two</vt:lpstr>
      <vt:lpstr>Outline</vt:lpstr>
      <vt:lpstr>Jesus’ coming was long-prophesied</vt:lpstr>
      <vt:lpstr>Some of these were VERY specific!</vt:lpstr>
      <vt:lpstr>MIRACLES surrounded His birth!</vt:lpstr>
      <vt:lpstr>Angels foretold His birth!</vt:lpstr>
      <vt:lpstr>All of heaven rejoiced at His birth!</vt:lpstr>
      <vt:lpstr>Family near His birth proclaimed it!</vt:lpstr>
      <vt:lpstr>Others near His birth proclaimed it!</vt:lpstr>
      <vt:lpstr>Jesus proclaimed it about Himself!</vt:lpstr>
      <vt:lpstr>It was preached in the book of Acts!</vt:lpstr>
      <vt:lpstr>It was taught to Christians!</vt:lpstr>
      <vt:lpstr>It was taught to Christians! (cont.)</vt:lpstr>
      <vt:lpstr>But wait! There’s more …</vt:lpstr>
      <vt:lpstr>“For with God NOTHING will be impossible.” </vt:lpstr>
      <vt:lpstr>MEDITATE on these things for a moment … </vt:lpstr>
      <vt:lpstr>“Unto US a child is born …”</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CHRISTIANS AND “CHRISTMAS” - Part One</dc:title>
  <dc:creator>Eric Bridge</dc:creator>
  <cp:lastModifiedBy>Eric Bridge</cp:lastModifiedBy>
  <cp:revision>7</cp:revision>
  <cp:lastPrinted>2024-12-15T03:06:40Z</cp:lastPrinted>
  <dcterms:modified xsi:type="dcterms:W3CDTF">2024-12-15T03:12:21Z</dcterms:modified>
</cp:coreProperties>
</file>