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99" d="100"/>
          <a:sy n="199" d="100"/>
        </p:scale>
        <p:origin x="3222" y="15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31892786208_0_8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31892786208_0_8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31892786208_0_9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2" name="Google Shape;112;g31892786208_0_9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g31892786208_0_9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8" name="Google Shape;118;g31892786208_0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g31892786208_0_10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4" name="Google Shape;124;g31892786208_0_1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g31892786208_0_10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0" name="Google Shape;130;g31892786208_0_10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g31892786208_0_1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6" name="Google Shape;136;g31892786208_0_1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g31892786208_0_12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2" name="Google Shape;142;g31892786208_0_1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Google Shape;147;g31892786208_0_1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8" name="Google Shape;148;g31892786208_0_1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31892786208_0_4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31892786208_0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31892786208_0_5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31892786208_0_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31892786208_0_5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31892786208_0_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31892786208_0_6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31892786208_0_6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31892786208_0_6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31892786208_0_6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31892786208_0_7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31892786208_0_7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31892786208_0_7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31892786208_0_7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31892786208_0_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31892786208_0_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25"/>
            <a:ext cx="4572000" cy="51435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Clr>
                <a:schemeClr val="dk1"/>
              </a:buClr>
              <a:buSzPts val="1800"/>
              <a:buChar char="●"/>
              <a:defRPr>
                <a:solidFill>
                  <a:schemeClr val="dk1"/>
                </a:solidFill>
              </a:defRPr>
            </a:lvl1pPr>
            <a:lvl2pPr marL="914400" lvl="1" indent="-317500">
              <a:spcBef>
                <a:spcPts val="0"/>
              </a:spcBef>
              <a:spcAft>
                <a:spcPts val="0"/>
              </a:spcAft>
              <a:buClr>
                <a:schemeClr val="dk1"/>
              </a:buClr>
              <a:buSzPts val="1400"/>
              <a:buChar char="○"/>
              <a:defRPr>
                <a:solidFill>
                  <a:schemeClr val="dk1"/>
                </a:solidFill>
              </a:defRPr>
            </a:lvl2pPr>
            <a:lvl3pPr marL="1371600" lvl="2" indent="-317500">
              <a:spcBef>
                <a:spcPts val="0"/>
              </a:spcBef>
              <a:spcAft>
                <a:spcPts val="0"/>
              </a:spcAft>
              <a:buClr>
                <a:schemeClr val="dk1"/>
              </a:buClr>
              <a:buSzPts val="1400"/>
              <a:buChar char="■"/>
              <a:defRPr>
                <a:solidFill>
                  <a:schemeClr val="dk1"/>
                </a:solidFill>
              </a:defRPr>
            </a:lvl3pPr>
            <a:lvl4pPr marL="1828800" lvl="3" indent="-317500">
              <a:spcBef>
                <a:spcPts val="0"/>
              </a:spcBef>
              <a:spcAft>
                <a:spcPts val="0"/>
              </a:spcAft>
              <a:buClr>
                <a:schemeClr val="dk1"/>
              </a:buClr>
              <a:buSzPts val="1400"/>
              <a:buChar char="●"/>
              <a:defRPr>
                <a:solidFill>
                  <a:schemeClr val="dk1"/>
                </a:solidFill>
              </a:defRPr>
            </a:lvl4pPr>
            <a:lvl5pPr marL="2286000" lvl="4" indent="-317500">
              <a:spcBef>
                <a:spcPts val="0"/>
              </a:spcBef>
              <a:spcAft>
                <a:spcPts val="0"/>
              </a:spcAft>
              <a:buClr>
                <a:schemeClr val="dk1"/>
              </a:buClr>
              <a:buSzPts val="1400"/>
              <a:buChar char="○"/>
              <a:defRPr>
                <a:solidFill>
                  <a:schemeClr val="dk1"/>
                </a:solidFill>
              </a:defRPr>
            </a:lvl5pPr>
            <a:lvl6pPr marL="2743200" lvl="5" indent="-317500">
              <a:spcBef>
                <a:spcPts val="0"/>
              </a:spcBef>
              <a:spcAft>
                <a:spcPts val="0"/>
              </a:spcAft>
              <a:buClr>
                <a:schemeClr val="dk1"/>
              </a:buClr>
              <a:buSzPts val="1400"/>
              <a:buChar char="■"/>
              <a:defRPr>
                <a:solidFill>
                  <a:schemeClr val="dk1"/>
                </a:solidFill>
              </a:defRPr>
            </a:lvl6pPr>
            <a:lvl7pPr marL="3200400" lvl="6" indent="-317500">
              <a:spcBef>
                <a:spcPts val="0"/>
              </a:spcBef>
              <a:spcAft>
                <a:spcPts val="0"/>
              </a:spcAft>
              <a:buClr>
                <a:schemeClr val="dk1"/>
              </a:buClr>
              <a:buSzPts val="1400"/>
              <a:buChar char="●"/>
              <a:defRPr>
                <a:solidFill>
                  <a:schemeClr val="dk1"/>
                </a:solidFill>
              </a:defRPr>
            </a:lvl7pPr>
            <a:lvl8pPr marL="3657600" lvl="7" indent="-317500">
              <a:spcBef>
                <a:spcPts val="0"/>
              </a:spcBef>
              <a:spcAft>
                <a:spcPts val="0"/>
              </a:spcAft>
              <a:buClr>
                <a:schemeClr val="dk1"/>
              </a:buClr>
              <a:buSzPts val="1400"/>
              <a:buChar char="○"/>
              <a:defRPr>
                <a:solidFill>
                  <a:schemeClr val="dk1"/>
                </a:solidFill>
              </a:defRPr>
            </a:lvl8pPr>
            <a:lvl9pPr marL="4114800" lvl="8" indent="-317500">
              <a:spcBef>
                <a:spcPts val="0"/>
              </a:spcBef>
              <a:spcAft>
                <a:spcPts val="0"/>
              </a:spcAft>
              <a:buClr>
                <a:schemeClr val="dk1"/>
              </a:buClr>
              <a:buSzPts val="1400"/>
              <a:buChar char="■"/>
              <a:defRPr>
                <a:solidFill>
                  <a:schemeClr val="dk1"/>
                </a:solidFill>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dark-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lt2"/>
              </a:buClr>
              <a:buSzPts val="1800"/>
              <a:buChar char="●"/>
              <a:defRPr sz="1800">
                <a:solidFill>
                  <a:schemeClr val="lt2"/>
                </a:solidFill>
              </a:defRPr>
            </a:lvl1pPr>
            <a:lvl2pPr marL="914400" lvl="1" indent="-317500">
              <a:lnSpc>
                <a:spcPct val="115000"/>
              </a:lnSpc>
              <a:spcBef>
                <a:spcPts val="0"/>
              </a:spcBef>
              <a:spcAft>
                <a:spcPts val="0"/>
              </a:spcAft>
              <a:buClr>
                <a:schemeClr val="lt2"/>
              </a:buClr>
              <a:buSzPts val="1400"/>
              <a:buChar char="○"/>
              <a:defRPr>
                <a:solidFill>
                  <a:schemeClr val="lt2"/>
                </a:solidFill>
              </a:defRPr>
            </a:lvl2pPr>
            <a:lvl3pPr marL="1371600" lvl="2" indent="-317500">
              <a:lnSpc>
                <a:spcPct val="115000"/>
              </a:lnSpc>
              <a:spcBef>
                <a:spcPts val="0"/>
              </a:spcBef>
              <a:spcAft>
                <a:spcPts val="0"/>
              </a:spcAft>
              <a:buClr>
                <a:schemeClr val="lt2"/>
              </a:buClr>
              <a:buSzPts val="1400"/>
              <a:buChar char="■"/>
              <a:defRPr>
                <a:solidFill>
                  <a:schemeClr val="lt2"/>
                </a:solidFill>
              </a:defRPr>
            </a:lvl3pPr>
            <a:lvl4pPr marL="1828800" lvl="3" indent="-317500">
              <a:lnSpc>
                <a:spcPct val="115000"/>
              </a:lnSpc>
              <a:spcBef>
                <a:spcPts val="0"/>
              </a:spcBef>
              <a:spcAft>
                <a:spcPts val="0"/>
              </a:spcAft>
              <a:buClr>
                <a:schemeClr val="lt2"/>
              </a:buClr>
              <a:buSzPts val="1400"/>
              <a:buChar char="●"/>
              <a:defRPr>
                <a:solidFill>
                  <a:schemeClr val="lt2"/>
                </a:solidFill>
              </a:defRPr>
            </a:lvl4pPr>
            <a:lvl5pPr marL="2286000" lvl="4" indent="-317500">
              <a:lnSpc>
                <a:spcPct val="115000"/>
              </a:lnSpc>
              <a:spcBef>
                <a:spcPts val="0"/>
              </a:spcBef>
              <a:spcAft>
                <a:spcPts val="0"/>
              </a:spcAft>
              <a:buClr>
                <a:schemeClr val="lt2"/>
              </a:buClr>
              <a:buSzPts val="1400"/>
              <a:buChar char="○"/>
              <a:defRPr>
                <a:solidFill>
                  <a:schemeClr val="lt2"/>
                </a:solidFill>
              </a:defRPr>
            </a:lvl5pPr>
            <a:lvl6pPr marL="2743200" lvl="5" indent="-317500">
              <a:lnSpc>
                <a:spcPct val="115000"/>
              </a:lnSpc>
              <a:spcBef>
                <a:spcPts val="0"/>
              </a:spcBef>
              <a:spcAft>
                <a:spcPts val="0"/>
              </a:spcAft>
              <a:buClr>
                <a:schemeClr val="lt2"/>
              </a:buClr>
              <a:buSzPts val="1400"/>
              <a:buChar char="■"/>
              <a:defRPr>
                <a:solidFill>
                  <a:schemeClr val="lt2"/>
                </a:solidFill>
              </a:defRPr>
            </a:lvl6pPr>
            <a:lvl7pPr marL="3200400" lvl="6" indent="-317500">
              <a:lnSpc>
                <a:spcPct val="115000"/>
              </a:lnSpc>
              <a:spcBef>
                <a:spcPts val="0"/>
              </a:spcBef>
              <a:spcAft>
                <a:spcPts val="0"/>
              </a:spcAft>
              <a:buClr>
                <a:schemeClr val="lt2"/>
              </a:buClr>
              <a:buSzPts val="1400"/>
              <a:buChar char="●"/>
              <a:defRPr>
                <a:solidFill>
                  <a:schemeClr val="lt2"/>
                </a:solidFill>
              </a:defRPr>
            </a:lvl7pPr>
            <a:lvl8pPr marL="3657600" lvl="7" indent="-317500">
              <a:lnSpc>
                <a:spcPct val="115000"/>
              </a:lnSpc>
              <a:spcBef>
                <a:spcPts val="0"/>
              </a:spcBef>
              <a:spcAft>
                <a:spcPts val="0"/>
              </a:spcAft>
              <a:buClr>
                <a:schemeClr val="lt2"/>
              </a:buClr>
              <a:buSzPts val="1400"/>
              <a:buChar char="○"/>
              <a:defRPr>
                <a:solidFill>
                  <a:schemeClr val="lt2"/>
                </a:solidFill>
              </a:defRPr>
            </a:lvl8pPr>
            <a:lvl9pPr marL="4114800" lvl="8" indent="-317500">
              <a:lnSpc>
                <a:spcPct val="115000"/>
              </a:lnSpc>
              <a:spcBef>
                <a:spcPts val="0"/>
              </a:spcBef>
              <a:spcAft>
                <a:spcPts val="0"/>
              </a:spcAft>
              <a:buClr>
                <a:schemeClr val="lt2"/>
              </a:buClr>
              <a:buSzPts val="1400"/>
              <a:buChar char="■"/>
              <a:defRPr>
                <a:solidFill>
                  <a:schemeClr val="lt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lt2"/>
                </a:solidFill>
              </a:defRPr>
            </a:lvl1pPr>
            <a:lvl2pPr lvl="1" algn="r">
              <a:buNone/>
              <a:defRPr sz="1000">
                <a:solidFill>
                  <a:schemeClr val="lt2"/>
                </a:solidFill>
              </a:defRPr>
            </a:lvl2pPr>
            <a:lvl3pPr lvl="2" algn="r">
              <a:buNone/>
              <a:defRPr sz="1000">
                <a:solidFill>
                  <a:schemeClr val="lt2"/>
                </a:solidFill>
              </a:defRPr>
            </a:lvl3pPr>
            <a:lvl4pPr lvl="3" algn="r">
              <a:buNone/>
              <a:defRPr sz="1000">
                <a:solidFill>
                  <a:schemeClr val="lt2"/>
                </a:solidFill>
              </a:defRPr>
            </a:lvl4pPr>
            <a:lvl5pPr lvl="4" algn="r">
              <a:buNone/>
              <a:defRPr sz="1000">
                <a:solidFill>
                  <a:schemeClr val="lt2"/>
                </a:solidFill>
              </a:defRPr>
            </a:lvl5pPr>
            <a:lvl6pPr lvl="5" algn="r">
              <a:buNone/>
              <a:defRPr sz="1000">
                <a:solidFill>
                  <a:schemeClr val="lt2"/>
                </a:solidFill>
              </a:defRPr>
            </a:lvl6pPr>
            <a:lvl7pPr lvl="6" algn="r">
              <a:buNone/>
              <a:defRPr sz="1000">
                <a:solidFill>
                  <a:schemeClr val="lt2"/>
                </a:solidFill>
              </a:defRPr>
            </a:lvl7pPr>
            <a:lvl8pPr lvl="7" algn="r">
              <a:buNone/>
              <a:defRPr sz="1000">
                <a:solidFill>
                  <a:schemeClr val="lt2"/>
                </a:solidFill>
              </a:defRPr>
            </a:lvl8pPr>
            <a:lvl9pPr lvl="8" algn="r">
              <a:buNone/>
              <a:defRPr sz="1000">
                <a:solidFill>
                  <a:schemeClr val="lt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0" y="0"/>
            <a:ext cx="9144000" cy="1544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6000" b="1">
                <a:solidFill>
                  <a:srgbClr val="00FFFF"/>
                </a:solidFill>
              </a:rPr>
              <a:t>“The devil went down to Martinsville.”</a:t>
            </a:r>
            <a:endParaRPr sz="6000" b="1">
              <a:solidFill>
                <a:srgbClr val="00FFFF"/>
              </a:solidFill>
            </a:endParaRPr>
          </a:p>
        </p:txBody>
      </p:sp>
      <p:sp>
        <p:nvSpPr>
          <p:cNvPr id="55" name="Google Shape;55;p13"/>
          <p:cNvSpPr txBox="1">
            <a:spLocks noGrp="1"/>
          </p:cNvSpPr>
          <p:nvPr>
            <p:ph type="subTitle" idx="1"/>
          </p:nvPr>
        </p:nvSpPr>
        <p:spPr>
          <a:xfrm>
            <a:off x="0" y="1442875"/>
            <a:ext cx="9144000" cy="3700500"/>
          </a:xfrm>
          <a:prstGeom prst="rect">
            <a:avLst/>
          </a:prstGeom>
        </p:spPr>
        <p:txBody>
          <a:bodyPr spcFirstLastPara="1" wrap="square" lIns="91425" tIns="91425" rIns="91425" bIns="91425" anchor="t" anchorCtr="0">
            <a:noAutofit/>
          </a:bodyPr>
          <a:lstStyle/>
          <a:p>
            <a:pPr marL="0" lvl="0" indent="0" algn="ctr" rtl="0">
              <a:lnSpc>
                <a:spcPct val="90000"/>
              </a:lnSpc>
              <a:spcBef>
                <a:spcPts val="0"/>
              </a:spcBef>
              <a:spcAft>
                <a:spcPts val="0"/>
              </a:spcAft>
              <a:buSzPts val="770"/>
              <a:buNone/>
            </a:pPr>
            <a:endParaRPr sz="2300">
              <a:solidFill>
                <a:schemeClr val="dk1"/>
              </a:solidFill>
            </a:endParaRPr>
          </a:p>
          <a:p>
            <a:pPr marL="0" lvl="0" indent="0" algn="ctr" rtl="0">
              <a:lnSpc>
                <a:spcPct val="90000"/>
              </a:lnSpc>
              <a:spcBef>
                <a:spcPts val="0"/>
              </a:spcBef>
              <a:spcAft>
                <a:spcPts val="0"/>
              </a:spcAft>
              <a:buSzPts val="770"/>
              <a:buNone/>
            </a:pPr>
            <a:r>
              <a:rPr lang="en" sz="2895" b="1">
                <a:solidFill>
                  <a:srgbClr val="FFFF00"/>
                </a:solidFill>
              </a:rPr>
              <a:t>CONTRASTING HUMAN WISDOM AND ENTERTAINMENT WITH THE WORD OF GOD.</a:t>
            </a:r>
            <a:endParaRPr sz="2895" b="1">
              <a:solidFill>
                <a:srgbClr val="FFFF00"/>
              </a:solidFill>
            </a:endParaRPr>
          </a:p>
          <a:p>
            <a:pPr marL="0" lvl="0" indent="0" algn="ctr" rtl="0">
              <a:lnSpc>
                <a:spcPct val="90000"/>
              </a:lnSpc>
              <a:spcBef>
                <a:spcPts val="0"/>
              </a:spcBef>
              <a:spcAft>
                <a:spcPts val="0"/>
              </a:spcAft>
              <a:buSzPts val="770"/>
              <a:buNone/>
            </a:pPr>
            <a:endParaRPr sz="2895">
              <a:solidFill>
                <a:schemeClr val="dk1"/>
              </a:solidFill>
            </a:endParaRPr>
          </a:p>
          <a:p>
            <a:pPr marL="0" lvl="0" indent="0" algn="ctr" rtl="0">
              <a:lnSpc>
                <a:spcPct val="90000"/>
              </a:lnSpc>
              <a:spcBef>
                <a:spcPts val="0"/>
              </a:spcBef>
              <a:spcAft>
                <a:spcPts val="0"/>
              </a:spcAft>
              <a:buSzPts val="770"/>
              <a:buNone/>
            </a:pPr>
            <a:r>
              <a:rPr lang="en" sz="2895" u="sng">
                <a:solidFill>
                  <a:srgbClr val="FFFF00"/>
                </a:solidFill>
              </a:rPr>
              <a:t>1 Pet.5:8-9</a:t>
            </a:r>
            <a:r>
              <a:rPr lang="en" sz="2895">
                <a:solidFill>
                  <a:schemeClr val="dk1"/>
                </a:solidFill>
              </a:rPr>
              <a:t> </a:t>
            </a:r>
            <a:r>
              <a:rPr lang="en" sz="2895">
                <a:solidFill>
                  <a:srgbClr val="00FFFF"/>
                </a:solidFill>
              </a:rPr>
              <a:t>(NKJV)</a:t>
            </a:r>
            <a:r>
              <a:rPr lang="en" sz="2895">
                <a:solidFill>
                  <a:schemeClr val="dk1"/>
                </a:solidFill>
              </a:rPr>
              <a:t> </a:t>
            </a:r>
            <a:r>
              <a:rPr lang="en" sz="2895" i="1">
                <a:solidFill>
                  <a:schemeClr val="dk1"/>
                </a:solidFill>
              </a:rPr>
              <a:t>“</a:t>
            </a:r>
            <a:r>
              <a:rPr lang="en" sz="2895" i="1" u="sng">
                <a:solidFill>
                  <a:schemeClr val="dk1"/>
                </a:solidFill>
              </a:rPr>
              <a:t>Be sober</a:t>
            </a:r>
            <a:r>
              <a:rPr lang="en" sz="2895" i="1">
                <a:solidFill>
                  <a:schemeClr val="dk1"/>
                </a:solidFill>
              </a:rPr>
              <a:t>, </a:t>
            </a:r>
            <a:r>
              <a:rPr lang="en" sz="2895" i="1" u="sng">
                <a:solidFill>
                  <a:schemeClr val="dk1"/>
                </a:solidFill>
              </a:rPr>
              <a:t>be vigilant</a:t>
            </a:r>
            <a:r>
              <a:rPr lang="en" sz="2895" i="1">
                <a:solidFill>
                  <a:schemeClr val="dk1"/>
                </a:solidFill>
              </a:rPr>
              <a:t>; because your adversary the devil walks about like a roaring lion, seeking whom he may devour. 9 </a:t>
            </a:r>
            <a:r>
              <a:rPr lang="en" sz="2895" i="1" u="sng">
                <a:solidFill>
                  <a:schemeClr val="dk1"/>
                </a:solidFill>
              </a:rPr>
              <a:t>Resist him</a:t>
            </a:r>
            <a:r>
              <a:rPr lang="en" sz="2895" i="1">
                <a:solidFill>
                  <a:schemeClr val="dk1"/>
                </a:solidFill>
              </a:rPr>
              <a:t>, </a:t>
            </a:r>
            <a:r>
              <a:rPr lang="en" sz="2895" i="1" u="sng">
                <a:solidFill>
                  <a:schemeClr val="dk1"/>
                </a:solidFill>
              </a:rPr>
              <a:t>steadfast in the faith</a:t>
            </a:r>
            <a:r>
              <a:rPr lang="en" sz="2895" i="1">
                <a:solidFill>
                  <a:schemeClr val="dk1"/>
                </a:solidFill>
              </a:rPr>
              <a:t>, knowing that the same sufferings are experienced by your brotherhood in the world.”</a:t>
            </a:r>
            <a:endParaRPr sz="2300" i="1">
              <a:solidFill>
                <a:schemeClr val="dk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22"/>
          <p:cNvSpPr txBox="1">
            <a:spLocks noGrp="1"/>
          </p:cNvSpPr>
          <p:nvPr>
            <p:ph type="ctrTitle"/>
          </p:nvPr>
        </p:nvSpPr>
        <p:spPr>
          <a:xfrm>
            <a:off x="0" y="0"/>
            <a:ext cx="9144000" cy="523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SECOND CHORUS </a:t>
            </a:r>
            <a:endParaRPr sz="5000" b="1">
              <a:solidFill>
                <a:srgbClr val="00FFFF"/>
              </a:solidFill>
            </a:endParaRPr>
          </a:p>
        </p:txBody>
      </p:sp>
      <p:sp>
        <p:nvSpPr>
          <p:cNvPr id="109" name="Google Shape;109;p22"/>
          <p:cNvSpPr txBox="1">
            <a:spLocks noGrp="1"/>
          </p:cNvSpPr>
          <p:nvPr>
            <p:ph type="subTitle" idx="1"/>
          </p:nvPr>
        </p:nvSpPr>
        <p:spPr>
          <a:xfrm>
            <a:off x="25" y="475100"/>
            <a:ext cx="9144000" cy="4668300"/>
          </a:xfrm>
          <a:prstGeom prst="rect">
            <a:avLst/>
          </a:prstGeom>
        </p:spPr>
        <p:txBody>
          <a:bodyPr spcFirstLastPara="1" wrap="square" lIns="91425" tIns="91425" rIns="91425" bIns="91425" anchor="t" anchorCtr="0">
            <a:noAutofit/>
          </a:bodyPr>
          <a:lstStyle/>
          <a:p>
            <a:pPr marL="457200" lvl="0" indent="0" algn="l" rtl="0">
              <a:lnSpc>
                <a:spcPct val="90000"/>
              </a:lnSpc>
              <a:spcBef>
                <a:spcPts val="0"/>
              </a:spcBef>
              <a:spcAft>
                <a:spcPts val="0"/>
              </a:spcAft>
              <a:buNone/>
            </a:pPr>
            <a:r>
              <a:rPr lang="en" sz="3700">
                <a:solidFill>
                  <a:srgbClr val="FFFF00"/>
                </a:solidFill>
              </a:rPr>
              <a:t>“</a:t>
            </a:r>
            <a:r>
              <a:rPr lang="en" sz="3700" u="sng">
                <a:solidFill>
                  <a:srgbClr val="FFFF00"/>
                </a:solidFill>
              </a:rPr>
              <a:t>When the Devil finished, Johnny said "Well you're pretty good ol' son, But just flop down in that chair right there, and I’ll show you how it’s done</a:t>
            </a:r>
            <a:r>
              <a:rPr lang="en" sz="3700">
                <a:solidFill>
                  <a:srgbClr val="FFFF00"/>
                </a:solidFill>
              </a:rPr>
              <a:t>!"</a:t>
            </a:r>
            <a:r>
              <a:rPr lang="en" sz="3700">
                <a:solidFill>
                  <a:schemeClr val="dk1"/>
                </a:solidFill>
              </a:rPr>
              <a:t> And he played … Fire on the mountain, run, boys, run,  The Devil's in the house of the risin' sun, The chicken in the bread-pan pickin' out dough, Granny, does your dog bite? No, child, no.”</a:t>
            </a:r>
            <a:endParaRPr sz="370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9">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23"/>
          <p:cNvSpPr txBox="1">
            <a:spLocks noGrp="1"/>
          </p:cNvSpPr>
          <p:nvPr>
            <p:ph type="ctrTitle"/>
          </p:nvPr>
        </p:nvSpPr>
        <p:spPr>
          <a:xfrm>
            <a:off x="0" y="0"/>
            <a:ext cx="9144000" cy="523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THE TRUTH</a:t>
            </a:r>
            <a:endParaRPr sz="5000" b="1">
              <a:solidFill>
                <a:srgbClr val="00FFFF"/>
              </a:solidFill>
            </a:endParaRPr>
          </a:p>
        </p:txBody>
      </p:sp>
      <p:sp>
        <p:nvSpPr>
          <p:cNvPr id="115" name="Google Shape;115;p23"/>
          <p:cNvSpPr txBox="1">
            <a:spLocks noGrp="1"/>
          </p:cNvSpPr>
          <p:nvPr>
            <p:ph type="subTitle" idx="1"/>
          </p:nvPr>
        </p:nvSpPr>
        <p:spPr>
          <a:xfrm>
            <a:off x="-181375" y="393875"/>
            <a:ext cx="9325200" cy="4749600"/>
          </a:xfrm>
          <a:prstGeom prst="rect">
            <a:avLst/>
          </a:prstGeom>
        </p:spPr>
        <p:txBody>
          <a:bodyPr spcFirstLastPara="1" wrap="square" lIns="91425" tIns="91425" rIns="91425" bIns="91425" anchor="t" anchorCtr="0">
            <a:noAutofit/>
          </a:bodyPr>
          <a:lstStyle/>
          <a:p>
            <a:pPr marL="457200" lvl="0" indent="-355600" algn="l" rtl="0">
              <a:lnSpc>
                <a:spcPct val="90000"/>
              </a:lnSpc>
              <a:spcBef>
                <a:spcPts val="0"/>
              </a:spcBef>
              <a:spcAft>
                <a:spcPts val="0"/>
              </a:spcAft>
              <a:buClr>
                <a:srgbClr val="FFFF00"/>
              </a:buClr>
              <a:buSzPts val="2000"/>
              <a:buChar char="●"/>
            </a:pPr>
            <a:r>
              <a:rPr lang="en" sz="2000">
                <a:solidFill>
                  <a:srgbClr val="FFFF00"/>
                </a:solidFill>
              </a:rPr>
              <a:t>Johnny invites the devil to pull up a chair and to watch him play his fiddle, so that he can show the devil how great he is. </a:t>
            </a:r>
            <a:r>
              <a:rPr lang="en" sz="2000">
                <a:solidFill>
                  <a:schemeClr val="dk1"/>
                </a:solidFill>
              </a:rPr>
              <a:t> </a:t>
            </a:r>
            <a:endParaRPr sz="2000">
              <a:solidFill>
                <a:schemeClr val="dk1"/>
              </a:solidFill>
            </a:endParaRPr>
          </a:p>
          <a:p>
            <a:pPr marL="457200" lvl="0" indent="-355600" algn="l" rtl="0">
              <a:lnSpc>
                <a:spcPct val="90000"/>
              </a:lnSpc>
              <a:spcBef>
                <a:spcPts val="0"/>
              </a:spcBef>
              <a:spcAft>
                <a:spcPts val="0"/>
              </a:spcAft>
              <a:buClr>
                <a:srgbClr val="00FFFF"/>
              </a:buClr>
              <a:buSzPts val="2000"/>
              <a:buChar char="●"/>
            </a:pPr>
            <a:r>
              <a:rPr lang="en" sz="2000">
                <a:solidFill>
                  <a:srgbClr val="00FFFF"/>
                </a:solidFill>
              </a:rPr>
              <a:t>Should we be inviting the devil to pull up a chair and stay a while?</a:t>
            </a:r>
            <a:r>
              <a:rPr lang="en" sz="2000">
                <a:solidFill>
                  <a:schemeClr val="dk1"/>
                </a:solidFill>
              </a:rPr>
              <a:t>  </a:t>
            </a:r>
            <a:r>
              <a:rPr lang="en" sz="2000" u="sng">
                <a:solidFill>
                  <a:srgbClr val="FFFF00"/>
                </a:solidFill>
              </a:rPr>
              <a:t>1 Cor.10:14</a:t>
            </a:r>
            <a:r>
              <a:rPr lang="en" sz="2000">
                <a:solidFill>
                  <a:schemeClr val="dk1"/>
                </a:solidFill>
              </a:rPr>
              <a:t> </a:t>
            </a:r>
            <a:r>
              <a:rPr lang="en" sz="2000" i="1">
                <a:solidFill>
                  <a:schemeClr val="dk1"/>
                </a:solidFill>
              </a:rPr>
              <a:t>“Therefore, my beloved, </a:t>
            </a:r>
            <a:r>
              <a:rPr lang="en" sz="2000" i="1" u="sng">
                <a:solidFill>
                  <a:schemeClr val="dk1"/>
                </a:solidFill>
              </a:rPr>
              <a:t>flee from idolatry</a:t>
            </a:r>
            <a:r>
              <a:rPr lang="en" sz="2000" i="1">
                <a:solidFill>
                  <a:schemeClr val="dk1"/>
                </a:solidFill>
              </a:rPr>
              <a:t>.”</a:t>
            </a:r>
            <a:r>
              <a:rPr lang="en" sz="2000">
                <a:solidFill>
                  <a:schemeClr val="dk1"/>
                </a:solidFill>
              </a:rPr>
              <a:t>  </a:t>
            </a:r>
            <a:r>
              <a:rPr lang="en" sz="2000" u="sng">
                <a:solidFill>
                  <a:srgbClr val="FFFF00"/>
                </a:solidFill>
              </a:rPr>
              <a:t>1 Tim.6:10-11</a:t>
            </a:r>
            <a:r>
              <a:rPr lang="en" sz="2000">
                <a:solidFill>
                  <a:schemeClr val="dk1"/>
                </a:solidFill>
              </a:rPr>
              <a:t> </a:t>
            </a:r>
            <a:r>
              <a:rPr lang="en" sz="2000" i="1">
                <a:solidFill>
                  <a:schemeClr val="dk1"/>
                </a:solidFill>
              </a:rPr>
              <a:t>“For the love of money is a root of all kinds of evil, for which some have strayed from the faith in their greediness, and pierced themselves through with many sorrows. 11 But you, O man of God, </a:t>
            </a:r>
            <a:r>
              <a:rPr lang="en" sz="2000" i="1" u="sng">
                <a:solidFill>
                  <a:schemeClr val="dk1"/>
                </a:solidFill>
              </a:rPr>
              <a:t>flee these things</a:t>
            </a:r>
            <a:r>
              <a:rPr lang="en" sz="2000" i="1">
                <a:solidFill>
                  <a:schemeClr val="dk1"/>
                </a:solidFill>
              </a:rPr>
              <a:t> and pursue righteousness, godliness, faith, love, patience, gentleness.”</a:t>
            </a:r>
            <a:r>
              <a:rPr lang="en" sz="2000">
                <a:solidFill>
                  <a:schemeClr val="dk1"/>
                </a:solidFill>
              </a:rPr>
              <a:t> </a:t>
            </a:r>
            <a:r>
              <a:rPr lang="en" sz="2000" u="sng">
                <a:solidFill>
                  <a:srgbClr val="FFFF00"/>
                </a:solidFill>
              </a:rPr>
              <a:t>2 Tim.2:22</a:t>
            </a:r>
            <a:r>
              <a:rPr lang="en" sz="2000">
                <a:solidFill>
                  <a:schemeClr val="dk1"/>
                </a:solidFill>
              </a:rPr>
              <a:t> </a:t>
            </a:r>
            <a:r>
              <a:rPr lang="en" sz="2000" i="1">
                <a:solidFill>
                  <a:schemeClr val="dk1"/>
                </a:solidFill>
              </a:rPr>
              <a:t>“</a:t>
            </a:r>
            <a:r>
              <a:rPr lang="en" sz="2000" i="1" u="sng">
                <a:solidFill>
                  <a:schemeClr val="dk1"/>
                </a:solidFill>
              </a:rPr>
              <a:t>Flee also youthful lusts</a:t>
            </a:r>
            <a:r>
              <a:rPr lang="en" sz="2000" i="1">
                <a:solidFill>
                  <a:schemeClr val="dk1"/>
                </a:solidFill>
              </a:rPr>
              <a:t>; but pursue righteousness, faith, love, peace </a:t>
            </a:r>
            <a:r>
              <a:rPr lang="en" sz="2000" i="1" u="sng">
                <a:solidFill>
                  <a:schemeClr val="dk1"/>
                </a:solidFill>
              </a:rPr>
              <a:t>with those who call on the Lord out of a pure heart</a:t>
            </a:r>
            <a:r>
              <a:rPr lang="en" sz="2000" i="1">
                <a:solidFill>
                  <a:schemeClr val="dk1"/>
                </a:solidFill>
              </a:rPr>
              <a:t>.”</a:t>
            </a:r>
            <a:endParaRPr sz="2000" i="1">
              <a:solidFill>
                <a:schemeClr val="dk1"/>
              </a:solidFill>
            </a:endParaRPr>
          </a:p>
          <a:p>
            <a:pPr marL="457200" lvl="0" indent="-355600" algn="l" rtl="0">
              <a:lnSpc>
                <a:spcPct val="90000"/>
              </a:lnSpc>
              <a:spcBef>
                <a:spcPts val="0"/>
              </a:spcBef>
              <a:spcAft>
                <a:spcPts val="0"/>
              </a:spcAft>
              <a:buClr>
                <a:srgbClr val="00FFFF"/>
              </a:buClr>
              <a:buSzPts val="2000"/>
              <a:buChar char="●"/>
            </a:pPr>
            <a:r>
              <a:rPr lang="en" sz="2000">
                <a:solidFill>
                  <a:srgbClr val="00FFFF"/>
                </a:solidFill>
              </a:rPr>
              <a:t>Inviting the devil in gives him an opportunity he would not otherwise have. </a:t>
            </a:r>
            <a:r>
              <a:rPr lang="en" sz="2000">
                <a:solidFill>
                  <a:schemeClr val="dk1"/>
                </a:solidFill>
              </a:rPr>
              <a:t> </a:t>
            </a:r>
            <a:r>
              <a:rPr lang="en" sz="2000" u="sng">
                <a:solidFill>
                  <a:srgbClr val="FFFF00"/>
                </a:solidFill>
              </a:rPr>
              <a:t>Eph.4:26-27</a:t>
            </a:r>
            <a:r>
              <a:rPr lang="en" sz="2000">
                <a:solidFill>
                  <a:schemeClr val="dk1"/>
                </a:solidFill>
              </a:rPr>
              <a:t> </a:t>
            </a:r>
            <a:r>
              <a:rPr lang="en" sz="2000" i="1">
                <a:solidFill>
                  <a:schemeClr val="dk1"/>
                </a:solidFill>
              </a:rPr>
              <a:t>“Be angry, and do not sin”: do not let the sun go down on your wrath, 27 </a:t>
            </a:r>
            <a:r>
              <a:rPr lang="en" sz="2000" i="1" u="sng">
                <a:solidFill>
                  <a:schemeClr val="dk1"/>
                </a:solidFill>
              </a:rPr>
              <a:t>nor give place to the devil</a:t>
            </a:r>
            <a:r>
              <a:rPr lang="en" sz="2000" i="1">
                <a:solidFill>
                  <a:schemeClr val="dk1"/>
                </a:solidFill>
              </a:rPr>
              <a:t>.”</a:t>
            </a:r>
            <a:r>
              <a:rPr lang="en" sz="2000">
                <a:solidFill>
                  <a:schemeClr val="dk1"/>
                </a:solidFill>
              </a:rPr>
              <a:t>  </a:t>
            </a:r>
            <a:r>
              <a:rPr lang="en" sz="2000" u="sng">
                <a:solidFill>
                  <a:srgbClr val="FFFF00"/>
                </a:solidFill>
              </a:rPr>
              <a:t>1 Tim.5:14-15</a:t>
            </a:r>
            <a:r>
              <a:rPr lang="en" sz="2000">
                <a:solidFill>
                  <a:schemeClr val="dk1"/>
                </a:solidFill>
              </a:rPr>
              <a:t> </a:t>
            </a:r>
            <a:r>
              <a:rPr lang="en" sz="2000" i="1">
                <a:solidFill>
                  <a:schemeClr val="dk1"/>
                </a:solidFill>
              </a:rPr>
              <a:t>“Therefore I desire that the younger widows marry, bear children, manage the house, </a:t>
            </a:r>
            <a:r>
              <a:rPr lang="en" sz="2000" i="1" u="sng">
                <a:solidFill>
                  <a:schemeClr val="dk1"/>
                </a:solidFill>
              </a:rPr>
              <a:t>give no opportunity to the adversary to speak reproachfully</a:t>
            </a:r>
            <a:r>
              <a:rPr lang="en" sz="2000" i="1">
                <a:solidFill>
                  <a:schemeClr val="dk1"/>
                </a:solidFill>
              </a:rPr>
              <a:t>. 15 </a:t>
            </a:r>
            <a:r>
              <a:rPr lang="en" sz="2000" i="1" u="sng">
                <a:solidFill>
                  <a:schemeClr val="dk1"/>
                </a:solidFill>
              </a:rPr>
              <a:t>For some have already turned aside after Satan</a:t>
            </a:r>
            <a:r>
              <a:rPr lang="en" sz="2000" i="1">
                <a:solidFill>
                  <a:schemeClr val="dk1"/>
                </a:solidFill>
              </a:rPr>
              <a:t>.”</a:t>
            </a:r>
            <a:r>
              <a:rPr lang="en" sz="2000">
                <a:solidFill>
                  <a:schemeClr val="dk1"/>
                </a:solidFill>
              </a:rPr>
              <a:t>  </a:t>
            </a:r>
            <a:r>
              <a:rPr lang="en" sz="2000">
                <a:solidFill>
                  <a:srgbClr val="00FFFF"/>
                </a:solidFill>
              </a:rPr>
              <a:t>The more time we spend in the devil’s presence the more comfortable with him we will become!</a:t>
            </a:r>
            <a:endParaRPr sz="20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24"/>
          <p:cNvSpPr txBox="1">
            <a:spLocks noGrp="1"/>
          </p:cNvSpPr>
          <p:nvPr>
            <p:ph type="ctrTitle"/>
          </p:nvPr>
        </p:nvSpPr>
        <p:spPr>
          <a:xfrm>
            <a:off x="0" y="0"/>
            <a:ext cx="9144000" cy="523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FINAL VERSE </a:t>
            </a:r>
            <a:endParaRPr sz="5000" b="1">
              <a:solidFill>
                <a:srgbClr val="00FFFF"/>
              </a:solidFill>
            </a:endParaRPr>
          </a:p>
        </p:txBody>
      </p:sp>
      <p:sp>
        <p:nvSpPr>
          <p:cNvPr id="121" name="Google Shape;121;p24"/>
          <p:cNvSpPr txBox="1">
            <a:spLocks noGrp="1"/>
          </p:cNvSpPr>
          <p:nvPr>
            <p:ph type="subTitle" idx="1"/>
          </p:nvPr>
        </p:nvSpPr>
        <p:spPr>
          <a:xfrm>
            <a:off x="25" y="475100"/>
            <a:ext cx="9144000" cy="4668300"/>
          </a:xfrm>
          <a:prstGeom prst="rect">
            <a:avLst/>
          </a:prstGeom>
        </p:spPr>
        <p:txBody>
          <a:bodyPr spcFirstLastPara="1" wrap="square" lIns="91425" tIns="91425" rIns="91425" bIns="91425" anchor="t" anchorCtr="0">
            <a:noAutofit/>
          </a:bodyPr>
          <a:lstStyle/>
          <a:p>
            <a:pPr marL="457200" lvl="0" indent="0" algn="l" rtl="0">
              <a:lnSpc>
                <a:spcPct val="90000"/>
              </a:lnSpc>
              <a:spcBef>
                <a:spcPts val="0"/>
              </a:spcBef>
              <a:spcAft>
                <a:spcPts val="0"/>
              </a:spcAft>
              <a:buNone/>
            </a:pPr>
            <a:r>
              <a:rPr lang="en" sz="3900">
                <a:solidFill>
                  <a:srgbClr val="FFFF00"/>
                </a:solidFill>
              </a:rPr>
              <a:t>“</a:t>
            </a:r>
            <a:r>
              <a:rPr lang="en" sz="3900" u="sng">
                <a:solidFill>
                  <a:srgbClr val="FFFF00"/>
                </a:solidFill>
              </a:rPr>
              <a:t>The Devil bowed his head because he knew that he'd been beat, And he laid that golden fiddle down on the ground at Johnny's feet</a:t>
            </a:r>
            <a:r>
              <a:rPr lang="en" sz="3900">
                <a:solidFill>
                  <a:schemeClr val="dk1"/>
                </a:solidFill>
              </a:rPr>
              <a:t>, Johnny said, </a:t>
            </a:r>
            <a:r>
              <a:rPr lang="en" sz="3900">
                <a:solidFill>
                  <a:srgbClr val="FFFF00"/>
                </a:solidFill>
              </a:rPr>
              <a:t>"</a:t>
            </a:r>
            <a:r>
              <a:rPr lang="en" sz="3900" u="sng">
                <a:solidFill>
                  <a:srgbClr val="FFFF00"/>
                </a:solidFill>
              </a:rPr>
              <a:t>Devil, just come on back if you ever wanna try again, I done told you once, you son of a  - - - - -, I'm the best there's ever been</a:t>
            </a:r>
            <a:r>
              <a:rPr lang="en" sz="3900">
                <a:solidFill>
                  <a:srgbClr val="FFFF00"/>
                </a:solidFill>
              </a:rPr>
              <a:t>!"</a:t>
            </a:r>
            <a:endParaRPr sz="390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1">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25"/>
          <p:cNvSpPr txBox="1">
            <a:spLocks noGrp="1"/>
          </p:cNvSpPr>
          <p:nvPr>
            <p:ph type="ctrTitle"/>
          </p:nvPr>
        </p:nvSpPr>
        <p:spPr>
          <a:xfrm>
            <a:off x="0" y="0"/>
            <a:ext cx="9144000" cy="496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THE TRUTH</a:t>
            </a:r>
            <a:endParaRPr sz="5000" b="1">
              <a:solidFill>
                <a:srgbClr val="00FFFF"/>
              </a:solidFill>
            </a:endParaRPr>
          </a:p>
        </p:txBody>
      </p:sp>
      <p:sp>
        <p:nvSpPr>
          <p:cNvPr id="127" name="Google Shape;127;p25"/>
          <p:cNvSpPr txBox="1">
            <a:spLocks noGrp="1"/>
          </p:cNvSpPr>
          <p:nvPr>
            <p:ph type="subTitle" idx="1"/>
          </p:nvPr>
        </p:nvSpPr>
        <p:spPr>
          <a:xfrm>
            <a:off x="-167850" y="370875"/>
            <a:ext cx="9373500" cy="4772400"/>
          </a:xfrm>
          <a:prstGeom prst="rect">
            <a:avLst/>
          </a:prstGeom>
        </p:spPr>
        <p:txBody>
          <a:bodyPr spcFirstLastPara="1" wrap="square" lIns="91425" tIns="91425" rIns="91425" bIns="91425" anchor="t" anchorCtr="0">
            <a:noAutofit/>
          </a:bodyPr>
          <a:lstStyle/>
          <a:p>
            <a:pPr marL="457200" lvl="0" indent="-355600" algn="l" rtl="0">
              <a:lnSpc>
                <a:spcPct val="90000"/>
              </a:lnSpc>
              <a:spcBef>
                <a:spcPts val="0"/>
              </a:spcBef>
              <a:spcAft>
                <a:spcPts val="0"/>
              </a:spcAft>
              <a:buClr>
                <a:srgbClr val="FFFF00"/>
              </a:buClr>
              <a:buSzPts val="2000"/>
              <a:buChar char="●"/>
            </a:pPr>
            <a:r>
              <a:rPr lang="en" sz="2000">
                <a:solidFill>
                  <a:srgbClr val="FFFF00"/>
                </a:solidFill>
              </a:rPr>
              <a:t>The last verse SHOULD say “The devil bowed his head, PRETENDING he’d been beat.”  The truth is that once Johnny accepted these terms, the devil had already won, no matter the outcome, because he found Johnny’s “price”!</a:t>
            </a:r>
            <a:endParaRPr sz="2000">
              <a:solidFill>
                <a:srgbClr val="FFFF00"/>
              </a:solidFill>
            </a:endParaRPr>
          </a:p>
          <a:p>
            <a:pPr marL="457200" lvl="0" indent="-355600" algn="l" rtl="0">
              <a:lnSpc>
                <a:spcPct val="90000"/>
              </a:lnSpc>
              <a:spcBef>
                <a:spcPts val="0"/>
              </a:spcBef>
              <a:spcAft>
                <a:spcPts val="0"/>
              </a:spcAft>
              <a:buClr>
                <a:schemeClr val="dk1"/>
              </a:buClr>
              <a:buSzPts val="2000"/>
              <a:buChar char="●"/>
            </a:pPr>
            <a:r>
              <a:rPr lang="en" sz="2000">
                <a:solidFill>
                  <a:schemeClr val="dk1"/>
                </a:solidFill>
              </a:rPr>
              <a:t>Johnny once again, boldly and arrogantly, actually invites the devil to come back later and try to tempt him again in the future.  Don’t worry Johnny, he will.  But then again, why does the devil need to come back?  He already has you in his service, once you proved that your idols are a golden fiddle, and your pride in your own abilities.</a:t>
            </a:r>
            <a:endParaRPr sz="2000">
              <a:solidFill>
                <a:schemeClr val="dk1"/>
              </a:solidFill>
            </a:endParaRPr>
          </a:p>
          <a:p>
            <a:pPr marL="457200" lvl="0" indent="-355600" algn="l" rtl="0">
              <a:lnSpc>
                <a:spcPct val="90000"/>
              </a:lnSpc>
              <a:spcBef>
                <a:spcPts val="0"/>
              </a:spcBef>
              <a:spcAft>
                <a:spcPts val="0"/>
              </a:spcAft>
              <a:buClr>
                <a:srgbClr val="00FFFF"/>
              </a:buClr>
              <a:buSzPts val="2000"/>
              <a:buChar char="●"/>
            </a:pPr>
            <a:r>
              <a:rPr lang="en" sz="2000">
                <a:solidFill>
                  <a:srgbClr val="00FFFF"/>
                </a:solidFill>
              </a:rPr>
              <a:t>And Johnny taunts the devil, and this song ends with, filthy speech.  The devil got Johnny with this temptation too!</a:t>
            </a:r>
            <a:r>
              <a:rPr lang="en" sz="2000">
                <a:solidFill>
                  <a:schemeClr val="dk1"/>
                </a:solidFill>
              </a:rPr>
              <a:t>  </a:t>
            </a:r>
            <a:r>
              <a:rPr lang="en" sz="2000" u="sng">
                <a:solidFill>
                  <a:srgbClr val="FFFF00"/>
                </a:solidFill>
              </a:rPr>
              <a:t>Col.4:6</a:t>
            </a:r>
            <a:r>
              <a:rPr lang="en" sz="2000">
                <a:solidFill>
                  <a:schemeClr val="dk1"/>
                </a:solidFill>
              </a:rPr>
              <a:t> </a:t>
            </a:r>
            <a:r>
              <a:rPr lang="en" sz="2000" i="1">
                <a:solidFill>
                  <a:schemeClr val="dk1"/>
                </a:solidFill>
              </a:rPr>
              <a:t>“Let your speech always be with grace, seasoned with salt, that you may know how you ought to answer each one.”</a:t>
            </a:r>
            <a:r>
              <a:rPr lang="en" sz="2000">
                <a:solidFill>
                  <a:schemeClr val="dk1"/>
                </a:solidFill>
              </a:rPr>
              <a:t>  </a:t>
            </a:r>
            <a:r>
              <a:rPr lang="en" sz="2000" u="sng">
                <a:solidFill>
                  <a:srgbClr val="FFFF00"/>
                </a:solidFill>
              </a:rPr>
              <a:t>Tt.2:8</a:t>
            </a:r>
            <a:r>
              <a:rPr lang="en" sz="2000">
                <a:solidFill>
                  <a:schemeClr val="dk1"/>
                </a:solidFill>
              </a:rPr>
              <a:t> </a:t>
            </a:r>
            <a:r>
              <a:rPr lang="en" sz="2000" i="1">
                <a:solidFill>
                  <a:schemeClr val="dk1"/>
                </a:solidFill>
              </a:rPr>
              <a:t>“sound speech that cannot be condemned, that one who is an opponent may be ashamed, having nothing evil to say of you.” </a:t>
            </a:r>
            <a:r>
              <a:rPr lang="en" sz="2000">
                <a:solidFill>
                  <a:schemeClr val="dk1"/>
                </a:solidFill>
              </a:rPr>
              <a:t> </a:t>
            </a:r>
            <a:r>
              <a:rPr lang="en" sz="2000" u="sng">
                <a:solidFill>
                  <a:srgbClr val="FFFF00"/>
                </a:solidFill>
              </a:rPr>
              <a:t>Eph.5:3-4</a:t>
            </a:r>
            <a:r>
              <a:rPr lang="en" sz="2000">
                <a:solidFill>
                  <a:schemeClr val="dk1"/>
                </a:solidFill>
              </a:rPr>
              <a:t> </a:t>
            </a:r>
            <a:r>
              <a:rPr lang="en" sz="2000" i="1">
                <a:solidFill>
                  <a:schemeClr val="dk1"/>
                </a:solidFill>
              </a:rPr>
              <a:t>“But fornication and all uncleanness or covetousness, let it not even be named among you, as is fitting for saints; 4 neither filthiness, nor foolish talking, nor coarse jesting, which are not fitting, but rather giving of thanks.”</a:t>
            </a:r>
            <a:endParaRPr sz="2000" i="1">
              <a:solidFill>
                <a:schemeClr val="dk1"/>
              </a:solidFill>
            </a:endParaRPr>
          </a:p>
          <a:p>
            <a:pPr marL="457200" lvl="0" indent="-355600" algn="l" rtl="0">
              <a:lnSpc>
                <a:spcPct val="90000"/>
              </a:lnSpc>
              <a:spcBef>
                <a:spcPts val="0"/>
              </a:spcBef>
              <a:spcAft>
                <a:spcPts val="0"/>
              </a:spcAft>
              <a:buClr>
                <a:srgbClr val="FFFF00"/>
              </a:buClr>
              <a:buSzPts val="2000"/>
              <a:buChar char="●"/>
            </a:pPr>
            <a:r>
              <a:rPr lang="en" sz="2000">
                <a:solidFill>
                  <a:srgbClr val="FFFF00"/>
                </a:solidFill>
              </a:rPr>
              <a:t>Have you considered yet how this confrontation SHOULD have turned out?</a:t>
            </a:r>
            <a:endParaRPr sz="200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p26"/>
          <p:cNvSpPr txBox="1">
            <a:spLocks noGrp="1"/>
          </p:cNvSpPr>
          <p:nvPr>
            <p:ph type="ctrTitle"/>
          </p:nvPr>
        </p:nvSpPr>
        <p:spPr>
          <a:xfrm>
            <a:off x="0" y="0"/>
            <a:ext cx="9144000" cy="1254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The devil went down to the wilderness …</a:t>
            </a:r>
            <a:endParaRPr sz="5000" b="1">
              <a:solidFill>
                <a:srgbClr val="00FFFF"/>
              </a:solidFill>
            </a:endParaRPr>
          </a:p>
        </p:txBody>
      </p:sp>
      <p:sp>
        <p:nvSpPr>
          <p:cNvPr id="133" name="Google Shape;133;p26"/>
          <p:cNvSpPr txBox="1">
            <a:spLocks noGrp="1"/>
          </p:cNvSpPr>
          <p:nvPr>
            <p:ph type="subTitle" idx="1"/>
          </p:nvPr>
        </p:nvSpPr>
        <p:spPr>
          <a:xfrm>
            <a:off x="25" y="1193825"/>
            <a:ext cx="9144000" cy="3949500"/>
          </a:xfrm>
          <a:prstGeom prst="rect">
            <a:avLst/>
          </a:prstGeom>
        </p:spPr>
        <p:txBody>
          <a:bodyPr spcFirstLastPara="1" wrap="square" lIns="91425" tIns="91425" rIns="91425" bIns="91425" anchor="t" anchorCtr="0">
            <a:noAutofit/>
          </a:bodyPr>
          <a:lstStyle/>
          <a:p>
            <a:pPr marL="0" lvl="0" indent="0" algn="l" rtl="0">
              <a:lnSpc>
                <a:spcPct val="90000"/>
              </a:lnSpc>
              <a:spcBef>
                <a:spcPts val="0"/>
              </a:spcBef>
              <a:spcAft>
                <a:spcPts val="0"/>
              </a:spcAft>
              <a:buNone/>
            </a:pPr>
            <a:r>
              <a:rPr lang="en" sz="1850" u="sng" dirty="0">
                <a:solidFill>
                  <a:srgbClr val="FFFF00"/>
                </a:solidFill>
              </a:rPr>
              <a:t>Matt.4:1-11</a:t>
            </a:r>
            <a:r>
              <a:rPr lang="en" sz="1850" dirty="0">
                <a:solidFill>
                  <a:schemeClr val="dk1"/>
                </a:solidFill>
              </a:rPr>
              <a:t> </a:t>
            </a:r>
            <a:r>
              <a:rPr lang="en" sz="1850" i="1" dirty="0">
                <a:solidFill>
                  <a:schemeClr val="dk1"/>
                </a:solidFill>
              </a:rPr>
              <a:t>“Then Jesus was led up by the Spirit into the wilderness to be tempted by the devil. 2 And when He had fasted forty days and forty nights, afterward He was hungry. 3 Now when the tempter came to Him, he said, “</a:t>
            </a:r>
            <a:r>
              <a:rPr lang="en" sz="1850" i="1" u="sng" dirty="0">
                <a:solidFill>
                  <a:srgbClr val="FFFF00"/>
                </a:solidFill>
              </a:rPr>
              <a:t>If You are the Son of God</a:t>
            </a:r>
            <a:r>
              <a:rPr lang="en" sz="1850" i="1" dirty="0">
                <a:solidFill>
                  <a:schemeClr val="dk1"/>
                </a:solidFill>
              </a:rPr>
              <a:t>, </a:t>
            </a:r>
            <a:r>
              <a:rPr lang="en" sz="1850" i="1" u="sng" dirty="0">
                <a:solidFill>
                  <a:srgbClr val="FFFF00"/>
                </a:solidFill>
              </a:rPr>
              <a:t>command that these stones become bread</a:t>
            </a:r>
            <a:r>
              <a:rPr lang="en" sz="1850" i="1" dirty="0">
                <a:solidFill>
                  <a:schemeClr val="dk1"/>
                </a:solidFill>
              </a:rPr>
              <a:t>.” 4 But He answered and said, “It is written, ‘Man shall not live by bread alone, but </a:t>
            </a:r>
            <a:r>
              <a:rPr lang="en" sz="1850" i="1" u="sng" dirty="0">
                <a:solidFill>
                  <a:schemeClr val="dk1"/>
                </a:solidFill>
              </a:rPr>
              <a:t>by every word that proceeds from the mouth of God</a:t>
            </a:r>
            <a:r>
              <a:rPr lang="en" sz="1850" i="1" dirty="0">
                <a:solidFill>
                  <a:schemeClr val="dk1"/>
                </a:solidFill>
              </a:rPr>
              <a:t>.’ ” 5 Then the devil took Him up into the holy city, set Him on the pinnacle of the temple, 6 and said to Him, “</a:t>
            </a:r>
            <a:r>
              <a:rPr lang="en" sz="1850" i="1" u="sng" dirty="0">
                <a:solidFill>
                  <a:srgbClr val="FFFF00"/>
                </a:solidFill>
              </a:rPr>
              <a:t>If You are the Son of God</a:t>
            </a:r>
            <a:r>
              <a:rPr lang="en" sz="1850" i="1" dirty="0">
                <a:solidFill>
                  <a:schemeClr val="dk1"/>
                </a:solidFill>
              </a:rPr>
              <a:t>, throw Yourself down. For it is written: ‘He shall give His angels charge over you,’ and, ‘In their hands they shall bear you up, lest you dash your foot against a stone.’ ” 7 Jesus said to him, “It is written again, ‘You shall not tempt the Lord your God.’ ” 8 Again, the devil took Him up on an exceedingly high mountain, and showed Him all the kingdoms of the world and their glory. 9 And he said to Him, “</a:t>
            </a:r>
            <a:r>
              <a:rPr lang="en" sz="1850" i="1" u="sng" dirty="0">
                <a:solidFill>
                  <a:srgbClr val="FFFF00"/>
                </a:solidFill>
              </a:rPr>
              <a:t>All these things I will give You</a:t>
            </a:r>
            <a:r>
              <a:rPr lang="en" sz="1850" i="1" dirty="0">
                <a:solidFill>
                  <a:schemeClr val="dk1"/>
                </a:solidFill>
              </a:rPr>
              <a:t> if You will fall down and worship me.” 10 Then Jesus said to him, “Away with you, Satan! For it is written, ‘You shall worship the Lord your God, and </a:t>
            </a:r>
            <a:r>
              <a:rPr lang="en" sz="1850" i="1" u="sng" dirty="0">
                <a:solidFill>
                  <a:schemeClr val="dk1"/>
                </a:solidFill>
              </a:rPr>
              <a:t>Him only you shall serve</a:t>
            </a:r>
            <a:r>
              <a:rPr lang="en" sz="1850" i="1" dirty="0">
                <a:solidFill>
                  <a:schemeClr val="dk1"/>
                </a:solidFill>
              </a:rPr>
              <a:t>.’ ” 11 Then the devil left Him, and behold, angels came and ministered to Him.”</a:t>
            </a:r>
            <a:endParaRPr sz="1850" i="1" dirty="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27"/>
          <p:cNvSpPr txBox="1">
            <a:spLocks noGrp="1"/>
          </p:cNvSpPr>
          <p:nvPr>
            <p:ph type="ctrTitle"/>
          </p:nvPr>
        </p:nvSpPr>
        <p:spPr>
          <a:xfrm>
            <a:off x="0" y="0"/>
            <a:ext cx="9144000" cy="523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“RESIST THE DEVIL”?</a:t>
            </a:r>
            <a:endParaRPr sz="5000" b="1">
              <a:solidFill>
                <a:srgbClr val="00FFFF"/>
              </a:solidFill>
            </a:endParaRPr>
          </a:p>
        </p:txBody>
      </p:sp>
      <p:sp>
        <p:nvSpPr>
          <p:cNvPr id="139" name="Google Shape;139;p27"/>
          <p:cNvSpPr txBox="1">
            <a:spLocks noGrp="1"/>
          </p:cNvSpPr>
          <p:nvPr>
            <p:ph type="subTitle" idx="1"/>
          </p:nvPr>
        </p:nvSpPr>
        <p:spPr>
          <a:xfrm>
            <a:off x="-161075" y="475100"/>
            <a:ext cx="9305100" cy="4668300"/>
          </a:xfrm>
          <a:prstGeom prst="rect">
            <a:avLst/>
          </a:prstGeom>
        </p:spPr>
        <p:txBody>
          <a:bodyPr spcFirstLastPara="1" wrap="square" lIns="91425" tIns="91425" rIns="91425" bIns="91425" anchor="t" anchorCtr="0">
            <a:noAutofit/>
          </a:bodyPr>
          <a:lstStyle/>
          <a:p>
            <a:pPr marL="457200" lvl="0" indent="-355600" algn="l" rtl="0">
              <a:lnSpc>
                <a:spcPct val="90000"/>
              </a:lnSpc>
              <a:spcBef>
                <a:spcPts val="0"/>
              </a:spcBef>
              <a:spcAft>
                <a:spcPts val="0"/>
              </a:spcAft>
              <a:buClr>
                <a:srgbClr val="FFFF00"/>
              </a:buClr>
              <a:buSzPts val="2000"/>
              <a:buChar char="●"/>
            </a:pPr>
            <a:r>
              <a:rPr lang="en" sz="2000" u="sng" dirty="0">
                <a:solidFill>
                  <a:srgbClr val="FFFF00"/>
                </a:solidFill>
              </a:rPr>
              <a:t>1 Pet.5:8-9</a:t>
            </a:r>
            <a:r>
              <a:rPr lang="en" sz="2000" dirty="0">
                <a:solidFill>
                  <a:schemeClr val="dk1"/>
                </a:solidFill>
              </a:rPr>
              <a:t> </a:t>
            </a:r>
            <a:r>
              <a:rPr lang="en" sz="2000" i="1" dirty="0">
                <a:solidFill>
                  <a:schemeClr val="dk1"/>
                </a:solidFill>
              </a:rPr>
              <a:t>“</a:t>
            </a:r>
            <a:r>
              <a:rPr lang="en" sz="2000" i="1" u="sng" dirty="0">
                <a:solidFill>
                  <a:schemeClr val="dk1"/>
                </a:solidFill>
              </a:rPr>
              <a:t>Be sober</a:t>
            </a:r>
            <a:r>
              <a:rPr lang="en" sz="2000" i="1" dirty="0">
                <a:solidFill>
                  <a:schemeClr val="dk1"/>
                </a:solidFill>
              </a:rPr>
              <a:t>, </a:t>
            </a:r>
            <a:r>
              <a:rPr lang="en" sz="2000" i="1" u="sng" dirty="0">
                <a:solidFill>
                  <a:schemeClr val="dk1"/>
                </a:solidFill>
              </a:rPr>
              <a:t>be vigilant</a:t>
            </a:r>
            <a:r>
              <a:rPr lang="en" sz="2000" i="1" dirty="0">
                <a:solidFill>
                  <a:schemeClr val="dk1"/>
                </a:solidFill>
              </a:rPr>
              <a:t>; because your adversary the devil walks about like a roaring lion, seeking whom he may devour. 9 </a:t>
            </a:r>
            <a:r>
              <a:rPr lang="en" sz="2000" i="1" dirty="0">
                <a:solidFill>
                  <a:srgbClr val="FFFF00"/>
                </a:solidFill>
              </a:rPr>
              <a:t>Resist him</a:t>
            </a:r>
            <a:r>
              <a:rPr lang="en" sz="2000" i="1" dirty="0">
                <a:solidFill>
                  <a:schemeClr val="dk1"/>
                </a:solidFill>
              </a:rPr>
              <a:t>, </a:t>
            </a:r>
            <a:r>
              <a:rPr lang="en" sz="2000" i="1" u="sng" dirty="0">
                <a:solidFill>
                  <a:schemeClr val="dk1"/>
                </a:solidFill>
              </a:rPr>
              <a:t>steadfast in the faith</a:t>
            </a:r>
            <a:r>
              <a:rPr lang="en" sz="2000" i="1" dirty="0">
                <a:solidFill>
                  <a:schemeClr val="dk1"/>
                </a:solidFill>
              </a:rPr>
              <a:t>, knowing that the same sufferings are experienced by your brotherhood in the world.”</a:t>
            </a:r>
            <a:r>
              <a:rPr lang="en" sz="2000" dirty="0">
                <a:solidFill>
                  <a:schemeClr val="dk1"/>
                </a:solidFill>
              </a:rPr>
              <a:t>  </a:t>
            </a:r>
            <a:r>
              <a:rPr lang="en" sz="2000" u="sng" dirty="0">
                <a:solidFill>
                  <a:srgbClr val="FFFF00"/>
                </a:solidFill>
              </a:rPr>
              <a:t>Js.4:7</a:t>
            </a:r>
            <a:r>
              <a:rPr lang="en" sz="2000" dirty="0">
                <a:solidFill>
                  <a:schemeClr val="dk1"/>
                </a:solidFill>
              </a:rPr>
              <a:t> </a:t>
            </a:r>
            <a:r>
              <a:rPr lang="en" sz="2000" i="1" dirty="0">
                <a:solidFill>
                  <a:schemeClr val="dk1"/>
                </a:solidFill>
              </a:rPr>
              <a:t>“Therefore </a:t>
            </a:r>
            <a:r>
              <a:rPr lang="en" sz="2000" i="1" u="sng" dirty="0">
                <a:solidFill>
                  <a:schemeClr val="dk1"/>
                </a:solidFill>
              </a:rPr>
              <a:t>submit to God</a:t>
            </a:r>
            <a:r>
              <a:rPr lang="en" sz="2000" i="1" dirty="0">
                <a:solidFill>
                  <a:schemeClr val="dk1"/>
                </a:solidFill>
              </a:rPr>
              <a:t>. </a:t>
            </a:r>
            <a:r>
              <a:rPr lang="en" sz="2000" i="1" dirty="0">
                <a:solidFill>
                  <a:srgbClr val="FFFF00"/>
                </a:solidFill>
              </a:rPr>
              <a:t>Resist the devil</a:t>
            </a:r>
            <a:r>
              <a:rPr lang="en" sz="2000" i="1" dirty="0">
                <a:solidFill>
                  <a:schemeClr val="dk1"/>
                </a:solidFill>
              </a:rPr>
              <a:t> and he will flee from you.”</a:t>
            </a:r>
            <a:endParaRPr sz="2000" i="1" dirty="0">
              <a:solidFill>
                <a:schemeClr val="dk1"/>
              </a:solidFill>
            </a:endParaRPr>
          </a:p>
          <a:p>
            <a:pPr marL="457200" lvl="0" indent="-355600" algn="l" rtl="0">
              <a:lnSpc>
                <a:spcPct val="90000"/>
              </a:lnSpc>
              <a:spcBef>
                <a:spcPts val="0"/>
              </a:spcBef>
              <a:spcAft>
                <a:spcPts val="0"/>
              </a:spcAft>
              <a:buClr>
                <a:srgbClr val="FFFF00"/>
              </a:buClr>
              <a:buSzPts val="2000"/>
              <a:buChar char="●"/>
            </a:pPr>
            <a:r>
              <a:rPr lang="en" sz="2000" dirty="0">
                <a:solidFill>
                  <a:srgbClr val="FFFF00"/>
                </a:solidFill>
              </a:rPr>
              <a:t>The message and lesson of “The Devil Went Down to Georgia” is that resisting the devil means taking him up on the “deal” he offers you, and that YOU ALONE are strong enough to beat him.  That is a massive LIE!</a:t>
            </a:r>
            <a:endParaRPr sz="2000" dirty="0">
              <a:solidFill>
                <a:srgbClr val="FFFF00"/>
              </a:solidFill>
            </a:endParaRPr>
          </a:p>
          <a:p>
            <a:pPr marL="457200" lvl="0" indent="-355600" algn="l" rtl="0">
              <a:lnSpc>
                <a:spcPct val="90000"/>
              </a:lnSpc>
              <a:spcBef>
                <a:spcPts val="0"/>
              </a:spcBef>
              <a:spcAft>
                <a:spcPts val="0"/>
              </a:spcAft>
              <a:buClr>
                <a:schemeClr val="dk1"/>
              </a:buClr>
              <a:buSzPts val="2000"/>
              <a:buChar char="●"/>
            </a:pPr>
            <a:r>
              <a:rPr lang="en" sz="2000" dirty="0">
                <a:solidFill>
                  <a:schemeClr val="dk1"/>
                </a:solidFill>
              </a:rPr>
              <a:t>The devil tempted our Lord with the lust of the flesh (hunger), he tempted Him with the pride of life (</a:t>
            </a:r>
            <a:r>
              <a:rPr lang="en" sz="2000" i="1" dirty="0">
                <a:solidFill>
                  <a:schemeClr val="dk1"/>
                </a:solidFill>
              </a:rPr>
              <a:t>“If you are the Son of God”</a:t>
            </a:r>
            <a:r>
              <a:rPr lang="en" sz="2000" dirty="0">
                <a:solidFill>
                  <a:schemeClr val="dk1"/>
                </a:solidFill>
              </a:rPr>
              <a:t>), and he tempted Him with the lust of the eyes (</a:t>
            </a:r>
            <a:r>
              <a:rPr lang="en" sz="2000" i="1" dirty="0">
                <a:solidFill>
                  <a:schemeClr val="dk1"/>
                </a:solidFill>
              </a:rPr>
              <a:t>“All these things I will give you”</a:t>
            </a:r>
            <a:r>
              <a:rPr lang="en" sz="2000" dirty="0">
                <a:solidFill>
                  <a:schemeClr val="dk1"/>
                </a:solidFill>
              </a:rPr>
              <a:t>), and in every case Jesus showed us what resisting the devil looks like.  </a:t>
            </a:r>
            <a:endParaRPr sz="2000" dirty="0">
              <a:solidFill>
                <a:schemeClr val="dk1"/>
              </a:solidFill>
            </a:endParaRPr>
          </a:p>
          <a:p>
            <a:pPr marL="457200" lvl="0" indent="-355600" algn="l" rtl="0">
              <a:lnSpc>
                <a:spcPct val="90000"/>
              </a:lnSpc>
              <a:spcBef>
                <a:spcPts val="0"/>
              </a:spcBef>
              <a:spcAft>
                <a:spcPts val="0"/>
              </a:spcAft>
              <a:buClr>
                <a:srgbClr val="00FFFF"/>
              </a:buClr>
              <a:buSzPts val="2000"/>
              <a:buChar char="●"/>
            </a:pPr>
            <a:r>
              <a:rPr lang="en" sz="2000" dirty="0">
                <a:solidFill>
                  <a:srgbClr val="00FFFF"/>
                </a:solidFill>
              </a:rPr>
              <a:t>We remain sober-minded and vigilant,</a:t>
            </a:r>
            <a:r>
              <a:rPr lang="en" sz="2000" dirty="0">
                <a:solidFill>
                  <a:schemeClr val="dk1"/>
                </a:solidFill>
              </a:rPr>
              <a:t> </a:t>
            </a:r>
            <a:r>
              <a:rPr lang="en" sz="2000" i="1" dirty="0">
                <a:solidFill>
                  <a:schemeClr val="dk1"/>
                </a:solidFill>
              </a:rPr>
              <a:t>“steadfast in the faith”</a:t>
            </a:r>
            <a:r>
              <a:rPr lang="en" sz="2000" dirty="0">
                <a:solidFill>
                  <a:srgbClr val="00FFFF"/>
                </a:solidFill>
              </a:rPr>
              <a:t>, we</a:t>
            </a:r>
            <a:r>
              <a:rPr lang="en" sz="2000" dirty="0">
                <a:solidFill>
                  <a:schemeClr val="dk1"/>
                </a:solidFill>
              </a:rPr>
              <a:t> </a:t>
            </a:r>
            <a:r>
              <a:rPr lang="en" sz="2000" i="1" dirty="0">
                <a:solidFill>
                  <a:schemeClr val="dk1"/>
                </a:solidFill>
              </a:rPr>
              <a:t>“submit to God”</a:t>
            </a:r>
            <a:r>
              <a:rPr lang="en" sz="2000" dirty="0">
                <a:solidFill>
                  <a:srgbClr val="00FFFF"/>
                </a:solidFill>
              </a:rPr>
              <a:t>, and we remind the devil what</a:t>
            </a:r>
            <a:r>
              <a:rPr lang="en" sz="2000" dirty="0">
                <a:solidFill>
                  <a:schemeClr val="dk1"/>
                </a:solidFill>
              </a:rPr>
              <a:t> </a:t>
            </a:r>
            <a:r>
              <a:rPr lang="en" sz="2000" i="1" dirty="0">
                <a:solidFill>
                  <a:schemeClr val="dk1"/>
                </a:solidFill>
              </a:rPr>
              <a:t>“is written” </a:t>
            </a:r>
            <a:r>
              <a:rPr lang="en" sz="2000" dirty="0">
                <a:solidFill>
                  <a:srgbClr val="00FFFF"/>
                </a:solidFill>
              </a:rPr>
              <a:t>in God’s word</a:t>
            </a:r>
            <a:r>
              <a:rPr lang="en" sz="2000" i="1" dirty="0">
                <a:solidFill>
                  <a:srgbClr val="00FFFF"/>
                </a:solidFill>
              </a:rPr>
              <a:t>.  </a:t>
            </a:r>
            <a:r>
              <a:rPr lang="en" sz="2000" dirty="0">
                <a:solidFill>
                  <a:srgbClr val="00FFFF"/>
                </a:solidFill>
              </a:rPr>
              <a:t>And we also tell the devil to GO AWAY - we don’t invite him back!</a:t>
            </a:r>
            <a:endParaRPr sz="2000" dirty="0">
              <a:solidFill>
                <a:srgbClr val="00FFFF"/>
              </a:solidFill>
            </a:endParaRPr>
          </a:p>
          <a:p>
            <a:pPr marL="457200" lvl="0" indent="-355600" algn="l" rtl="0">
              <a:lnSpc>
                <a:spcPct val="90000"/>
              </a:lnSpc>
              <a:spcBef>
                <a:spcPts val="0"/>
              </a:spcBef>
              <a:spcAft>
                <a:spcPts val="0"/>
              </a:spcAft>
              <a:buClr>
                <a:srgbClr val="FFFF00"/>
              </a:buClr>
              <a:buSzPts val="2000"/>
              <a:buChar char="●"/>
            </a:pPr>
            <a:r>
              <a:rPr lang="en" sz="2000" dirty="0">
                <a:solidFill>
                  <a:srgbClr val="FFFF00"/>
                </a:solidFill>
              </a:rPr>
              <a:t>Did Johnny do ANY of these things in that song?  So who won, in the end?</a:t>
            </a:r>
            <a:endParaRPr sz="2000" dirty="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3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3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Google Shape;144;p28"/>
          <p:cNvSpPr txBox="1">
            <a:spLocks noGrp="1"/>
          </p:cNvSpPr>
          <p:nvPr>
            <p:ph type="ctrTitle"/>
          </p:nvPr>
        </p:nvSpPr>
        <p:spPr>
          <a:xfrm>
            <a:off x="0" y="0"/>
            <a:ext cx="9144000" cy="510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WHAT’S THE BIG DEAL?</a:t>
            </a:r>
            <a:endParaRPr sz="5000" b="1">
              <a:solidFill>
                <a:srgbClr val="00FFFF"/>
              </a:solidFill>
            </a:endParaRPr>
          </a:p>
        </p:txBody>
      </p:sp>
      <p:sp>
        <p:nvSpPr>
          <p:cNvPr id="145" name="Google Shape;145;p28"/>
          <p:cNvSpPr txBox="1">
            <a:spLocks noGrp="1"/>
          </p:cNvSpPr>
          <p:nvPr>
            <p:ph type="subTitle" idx="1"/>
          </p:nvPr>
        </p:nvSpPr>
        <p:spPr>
          <a:xfrm>
            <a:off x="-174600" y="374925"/>
            <a:ext cx="9318600" cy="4768500"/>
          </a:xfrm>
          <a:prstGeom prst="rect">
            <a:avLst/>
          </a:prstGeom>
        </p:spPr>
        <p:txBody>
          <a:bodyPr spcFirstLastPara="1" wrap="square" lIns="91425" tIns="91425" rIns="91425" bIns="91425" anchor="t" anchorCtr="0">
            <a:noAutofit/>
          </a:bodyPr>
          <a:lstStyle/>
          <a:p>
            <a:pPr marL="457200" lvl="0" indent="-349250" algn="l" rtl="0">
              <a:lnSpc>
                <a:spcPct val="90000"/>
              </a:lnSpc>
              <a:spcBef>
                <a:spcPts val="0"/>
              </a:spcBef>
              <a:spcAft>
                <a:spcPts val="0"/>
              </a:spcAft>
              <a:buClr>
                <a:srgbClr val="FFFF00"/>
              </a:buClr>
              <a:buSzPts val="1900"/>
              <a:buChar char="●"/>
            </a:pPr>
            <a:r>
              <a:rPr lang="en" sz="1900">
                <a:solidFill>
                  <a:srgbClr val="FFFF00"/>
                </a:solidFill>
              </a:rPr>
              <a:t>I understand the natural inclination to say “Eric, you’re overreacting.  It’s just a song.  It’s just entertainment.  It was never meant to be taken so literally.”  I agree that the author of the song probably meant no harm.</a:t>
            </a:r>
            <a:endParaRPr sz="1900">
              <a:solidFill>
                <a:srgbClr val="FFFF00"/>
              </a:solidFill>
            </a:endParaRPr>
          </a:p>
          <a:p>
            <a:pPr marL="457200" lvl="0" indent="-349250" algn="l" rtl="0">
              <a:lnSpc>
                <a:spcPct val="90000"/>
              </a:lnSpc>
              <a:spcBef>
                <a:spcPts val="0"/>
              </a:spcBef>
              <a:spcAft>
                <a:spcPts val="0"/>
              </a:spcAft>
              <a:buClr>
                <a:schemeClr val="dk1"/>
              </a:buClr>
              <a:buSzPts val="1900"/>
              <a:buChar char="●"/>
            </a:pPr>
            <a:r>
              <a:rPr lang="en" sz="1900">
                <a:solidFill>
                  <a:schemeClr val="dk1"/>
                </a:solidFill>
              </a:rPr>
              <a:t>But I’ve come to realize that two of the devil’s biggest lies are about himself.  He convinces some that he is so powerful that he cannot be resisted.  Then he also convinces others, like Johnny, that he’s just a rival fiddle player and that anyone with enough courage and skill can valiantly defeat him.  But neither are true.</a:t>
            </a:r>
            <a:endParaRPr sz="1900">
              <a:solidFill>
                <a:schemeClr val="dk1"/>
              </a:solidFill>
            </a:endParaRPr>
          </a:p>
          <a:p>
            <a:pPr marL="457200" lvl="0" indent="-349250" algn="l" rtl="0">
              <a:lnSpc>
                <a:spcPct val="90000"/>
              </a:lnSpc>
              <a:spcBef>
                <a:spcPts val="0"/>
              </a:spcBef>
              <a:spcAft>
                <a:spcPts val="0"/>
              </a:spcAft>
              <a:buClr>
                <a:srgbClr val="00FFFF"/>
              </a:buClr>
              <a:buSzPts val="1900"/>
              <a:buChar char="●"/>
            </a:pPr>
            <a:r>
              <a:rPr lang="en" sz="1900">
                <a:solidFill>
                  <a:srgbClr val="00FFFF"/>
                </a:solidFill>
              </a:rPr>
              <a:t>My work is in words, especially the word of God.  Words have power and meaning and should be carefully chosen.  The words that we speak and that we sing are important.</a:t>
            </a:r>
            <a:r>
              <a:rPr lang="en" sz="1900">
                <a:solidFill>
                  <a:schemeClr val="dk1"/>
                </a:solidFill>
              </a:rPr>
              <a:t>  </a:t>
            </a:r>
            <a:r>
              <a:rPr lang="en" sz="1900" u="sng">
                <a:solidFill>
                  <a:srgbClr val="FFFF00"/>
                </a:solidFill>
              </a:rPr>
              <a:t>Matt.12:36-37</a:t>
            </a:r>
            <a:r>
              <a:rPr lang="en" sz="1900">
                <a:solidFill>
                  <a:schemeClr val="dk1"/>
                </a:solidFill>
              </a:rPr>
              <a:t> </a:t>
            </a:r>
            <a:r>
              <a:rPr lang="en" sz="1900" i="1">
                <a:solidFill>
                  <a:schemeClr val="dk1"/>
                </a:solidFill>
              </a:rPr>
              <a:t>“But I say to you that </a:t>
            </a:r>
            <a:r>
              <a:rPr lang="en" sz="1900" i="1" u="sng">
                <a:solidFill>
                  <a:schemeClr val="dk1"/>
                </a:solidFill>
              </a:rPr>
              <a:t>for every idle word men may speak, they will give account of it in the day of judgment</a:t>
            </a:r>
            <a:r>
              <a:rPr lang="en" sz="1900" i="1">
                <a:solidFill>
                  <a:schemeClr val="dk1"/>
                </a:solidFill>
              </a:rPr>
              <a:t>. 37 For by your words you will be justified, and </a:t>
            </a:r>
            <a:r>
              <a:rPr lang="en" sz="1900" i="1" u="sng">
                <a:solidFill>
                  <a:schemeClr val="dk1"/>
                </a:solidFill>
              </a:rPr>
              <a:t>by your words you will be condemned</a:t>
            </a:r>
            <a:r>
              <a:rPr lang="en" sz="1900" i="1">
                <a:solidFill>
                  <a:schemeClr val="dk1"/>
                </a:solidFill>
              </a:rPr>
              <a:t>.”</a:t>
            </a:r>
            <a:endParaRPr sz="1900" i="1">
              <a:solidFill>
                <a:schemeClr val="dk1"/>
              </a:solidFill>
            </a:endParaRPr>
          </a:p>
          <a:p>
            <a:pPr marL="457200" lvl="0" indent="-349250" algn="l" rtl="0">
              <a:lnSpc>
                <a:spcPct val="90000"/>
              </a:lnSpc>
              <a:spcBef>
                <a:spcPts val="0"/>
              </a:spcBef>
              <a:spcAft>
                <a:spcPts val="0"/>
              </a:spcAft>
              <a:buClr>
                <a:srgbClr val="FFFF00"/>
              </a:buClr>
              <a:buSzPts val="1900"/>
              <a:buChar char="●"/>
            </a:pPr>
            <a:r>
              <a:rPr lang="en" sz="1900">
                <a:solidFill>
                  <a:srgbClr val="FFFF00"/>
                </a:solidFill>
              </a:rPr>
              <a:t>And when a song addresses spiritual subjects and persons that we can read about in the bible, I want it to say what the bible says. </a:t>
            </a:r>
            <a:r>
              <a:rPr lang="en" sz="1900">
                <a:solidFill>
                  <a:schemeClr val="dk1"/>
                </a:solidFill>
              </a:rPr>
              <a:t> </a:t>
            </a:r>
            <a:r>
              <a:rPr lang="en" sz="1900" u="sng">
                <a:solidFill>
                  <a:srgbClr val="FFFF00"/>
                </a:solidFill>
              </a:rPr>
              <a:t>1 Cor.2:13</a:t>
            </a:r>
            <a:r>
              <a:rPr lang="en" sz="1900">
                <a:solidFill>
                  <a:schemeClr val="dk1"/>
                </a:solidFill>
              </a:rPr>
              <a:t> </a:t>
            </a:r>
            <a:r>
              <a:rPr lang="en" sz="1900" i="1">
                <a:solidFill>
                  <a:schemeClr val="dk1"/>
                </a:solidFill>
              </a:rPr>
              <a:t>“These things we also speak, not in words which man’s wisdom teaches but which the Holy Spirit teaches, comparing spiritual things with spiritual.”</a:t>
            </a:r>
            <a:endParaRPr sz="1900" i="1">
              <a:solidFill>
                <a:schemeClr val="dk1"/>
              </a:solidFill>
            </a:endParaRPr>
          </a:p>
          <a:p>
            <a:pPr marL="457200" lvl="0" indent="-349250" algn="l" rtl="0">
              <a:lnSpc>
                <a:spcPct val="90000"/>
              </a:lnSpc>
              <a:spcBef>
                <a:spcPts val="0"/>
              </a:spcBef>
              <a:spcAft>
                <a:spcPts val="0"/>
              </a:spcAft>
              <a:buClr>
                <a:srgbClr val="00FFFF"/>
              </a:buClr>
              <a:buSzPts val="1900"/>
              <a:buChar char="●"/>
            </a:pPr>
            <a:r>
              <a:rPr lang="en" sz="1900">
                <a:solidFill>
                  <a:srgbClr val="00FFFF"/>
                </a:solidFill>
              </a:rPr>
              <a:t>What should each of us do where we find error being taught?</a:t>
            </a:r>
            <a:r>
              <a:rPr lang="en" sz="1900">
                <a:solidFill>
                  <a:schemeClr val="dk1"/>
                </a:solidFill>
              </a:rPr>
              <a:t>  </a:t>
            </a:r>
            <a:r>
              <a:rPr lang="en" sz="1900" u="sng">
                <a:solidFill>
                  <a:srgbClr val="FFFF00"/>
                </a:solidFill>
              </a:rPr>
              <a:t>Eph.5:11</a:t>
            </a:r>
            <a:r>
              <a:rPr lang="en" sz="1900">
                <a:solidFill>
                  <a:schemeClr val="dk1"/>
                </a:solidFill>
              </a:rPr>
              <a:t> </a:t>
            </a:r>
            <a:r>
              <a:rPr lang="en" sz="1900" i="1">
                <a:solidFill>
                  <a:schemeClr val="dk1"/>
                </a:solidFill>
              </a:rPr>
              <a:t>“And have no fellowship with the unfruitful works of darkness, but rather expose them.”</a:t>
            </a:r>
            <a:endParaRPr sz="19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4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49"/>
        <p:cNvGrpSpPr/>
        <p:nvPr/>
      </p:nvGrpSpPr>
      <p:grpSpPr>
        <a:xfrm>
          <a:off x="0" y="0"/>
          <a:ext cx="0" cy="0"/>
          <a:chOff x="0" y="0"/>
          <a:chExt cx="0" cy="0"/>
        </a:xfrm>
      </p:grpSpPr>
      <p:sp>
        <p:nvSpPr>
          <p:cNvPr id="150" name="Google Shape;150;p29"/>
          <p:cNvSpPr txBox="1">
            <a:spLocks noGrp="1"/>
          </p:cNvSpPr>
          <p:nvPr>
            <p:ph type="ctrTitle"/>
          </p:nvPr>
        </p:nvSpPr>
        <p:spPr>
          <a:xfrm>
            <a:off x="0" y="0"/>
            <a:ext cx="9144000" cy="523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Did Johnny learn his lesson?</a:t>
            </a:r>
            <a:endParaRPr sz="5000" b="1">
              <a:solidFill>
                <a:srgbClr val="00FFFF"/>
              </a:solidFill>
            </a:endParaRPr>
          </a:p>
        </p:txBody>
      </p:sp>
      <p:sp>
        <p:nvSpPr>
          <p:cNvPr id="151" name="Google Shape;151;p29"/>
          <p:cNvSpPr txBox="1">
            <a:spLocks noGrp="1"/>
          </p:cNvSpPr>
          <p:nvPr>
            <p:ph type="subTitle" idx="1"/>
          </p:nvPr>
        </p:nvSpPr>
        <p:spPr>
          <a:xfrm>
            <a:off x="-174600" y="523800"/>
            <a:ext cx="9387000" cy="4619700"/>
          </a:xfrm>
          <a:prstGeom prst="rect">
            <a:avLst/>
          </a:prstGeom>
        </p:spPr>
        <p:txBody>
          <a:bodyPr spcFirstLastPara="1" wrap="square" lIns="91425" tIns="91425" rIns="91425" bIns="91425" anchor="t" anchorCtr="0">
            <a:noAutofit/>
          </a:bodyPr>
          <a:lstStyle/>
          <a:p>
            <a:pPr marL="457200" lvl="0" indent="-355600" algn="l" rtl="0">
              <a:lnSpc>
                <a:spcPct val="90000"/>
              </a:lnSpc>
              <a:spcBef>
                <a:spcPts val="0"/>
              </a:spcBef>
              <a:spcAft>
                <a:spcPts val="0"/>
              </a:spcAft>
              <a:buClr>
                <a:srgbClr val="FFFF00"/>
              </a:buClr>
              <a:buSzPts val="2000"/>
              <a:buChar char="●"/>
            </a:pPr>
            <a:r>
              <a:rPr lang="en" sz="2000" dirty="0">
                <a:solidFill>
                  <a:srgbClr val="FFFF00"/>
                </a:solidFill>
              </a:rPr>
              <a:t>I recently learned that in 1993 a sequel to this song, “The Devil Comes Back to Georgia”, was made.  In the song it is ten years later, and the devil challenges Johnny to another fiddle contest.  He also takes away Johnny’s golden fiddle (ironically proving that he is indeed a liar).</a:t>
            </a:r>
            <a:endParaRPr sz="2000" dirty="0">
              <a:solidFill>
                <a:srgbClr val="FFFF00"/>
              </a:solidFill>
            </a:endParaRPr>
          </a:p>
          <a:p>
            <a:pPr marL="457200" lvl="0" indent="-355600" algn="l" rtl="0">
              <a:lnSpc>
                <a:spcPct val="90000"/>
              </a:lnSpc>
              <a:spcBef>
                <a:spcPts val="0"/>
              </a:spcBef>
              <a:spcAft>
                <a:spcPts val="0"/>
              </a:spcAft>
              <a:buClr>
                <a:srgbClr val="00FFFF"/>
              </a:buClr>
              <a:buSzPts val="2000"/>
              <a:buChar char="●"/>
            </a:pPr>
            <a:r>
              <a:rPr lang="en" sz="2000" dirty="0">
                <a:solidFill>
                  <a:srgbClr val="00FFFF"/>
                </a:solidFill>
              </a:rPr>
              <a:t>That song has Johnny then saying to the devil "Now devil it would be a sin for you to get my (fiddle) bow.”  Has Johnny learned anything in those 10 years?</a:t>
            </a:r>
            <a:endParaRPr sz="2000" dirty="0">
              <a:solidFill>
                <a:srgbClr val="00FFFF"/>
              </a:solidFill>
            </a:endParaRPr>
          </a:p>
          <a:p>
            <a:pPr marL="457200" lvl="0" indent="-355600" algn="l" rtl="0">
              <a:lnSpc>
                <a:spcPct val="90000"/>
              </a:lnSpc>
              <a:spcBef>
                <a:spcPts val="0"/>
              </a:spcBef>
              <a:spcAft>
                <a:spcPts val="0"/>
              </a:spcAft>
              <a:buClr>
                <a:srgbClr val="FFFF00"/>
              </a:buClr>
              <a:buSzPts val="2000"/>
              <a:buChar char="●"/>
            </a:pPr>
            <a:r>
              <a:rPr lang="en" sz="2000" dirty="0">
                <a:solidFill>
                  <a:srgbClr val="FFFF00"/>
                </a:solidFill>
              </a:rPr>
              <a:t>When Jesus died for us and rose from the dead, He triumphed over the devil.</a:t>
            </a:r>
            <a:r>
              <a:rPr lang="en" sz="2000" dirty="0">
                <a:solidFill>
                  <a:schemeClr val="dk1"/>
                </a:solidFill>
              </a:rPr>
              <a:t>  </a:t>
            </a:r>
            <a:r>
              <a:rPr lang="en" sz="2000" u="sng" dirty="0">
                <a:solidFill>
                  <a:srgbClr val="FFFF00"/>
                </a:solidFill>
              </a:rPr>
              <a:t>Col.2:15</a:t>
            </a:r>
            <a:r>
              <a:rPr lang="en" sz="2000" dirty="0">
                <a:solidFill>
                  <a:schemeClr val="dk1"/>
                </a:solidFill>
              </a:rPr>
              <a:t> </a:t>
            </a:r>
            <a:r>
              <a:rPr lang="en" sz="2000" i="1" dirty="0">
                <a:solidFill>
                  <a:schemeClr val="dk1"/>
                </a:solidFill>
              </a:rPr>
              <a:t>“Having disarmed principalities and powers, He made a public spectacle of them, triumphing over them in it.”</a:t>
            </a:r>
            <a:r>
              <a:rPr lang="en" sz="2000" dirty="0">
                <a:solidFill>
                  <a:schemeClr val="dk1"/>
                </a:solidFill>
              </a:rPr>
              <a:t>  </a:t>
            </a:r>
            <a:r>
              <a:rPr lang="en" sz="2000" u="sng" dirty="0">
                <a:solidFill>
                  <a:srgbClr val="FFFF00"/>
                </a:solidFill>
              </a:rPr>
              <a:t>1 Jn.3:8</a:t>
            </a:r>
            <a:r>
              <a:rPr lang="en" sz="2000" dirty="0">
                <a:solidFill>
                  <a:schemeClr val="dk1"/>
                </a:solidFill>
              </a:rPr>
              <a:t> </a:t>
            </a:r>
            <a:r>
              <a:rPr lang="en" sz="2000" i="1" dirty="0">
                <a:solidFill>
                  <a:schemeClr val="dk1"/>
                </a:solidFill>
              </a:rPr>
              <a:t>“He who sins is of the devil, for the devil has sinned from the beginning. For this purpose the Son of God was manifested, that He might destroy the works of the devil.”</a:t>
            </a:r>
            <a:r>
              <a:rPr lang="en" sz="2000" dirty="0">
                <a:solidFill>
                  <a:schemeClr val="dk1"/>
                </a:solidFill>
              </a:rPr>
              <a:t>  </a:t>
            </a:r>
            <a:r>
              <a:rPr lang="en" sz="2000" dirty="0">
                <a:solidFill>
                  <a:srgbClr val="FFFF00"/>
                </a:solidFill>
              </a:rPr>
              <a:t>We too can triumph over sin by simply doing what Jesus said to do!  </a:t>
            </a:r>
            <a:r>
              <a:rPr lang="en" sz="2000">
                <a:solidFill>
                  <a:srgbClr val="FFFF00"/>
                </a:solidFill>
              </a:rPr>
              <a:t>Have you?</a:t>
            </a:r>
            <a:endParaRPr sz="2000">
              <a:solidFill>
                <a:srgbClr val="FFFF00"/>
              </a:solidFill>
            </a:endParaRPr>
          </a:p>
          <a:p>
            <a:pPr marL="457200" lvl="0" indent="-355600" algn="l" rtl="0">
              <a:lnSpc>
                <a:spcPct val="90000"/>
              </a:lnSpc>
              <a:spcBef>
                <a:spcPts val="0"/>
              </a:spcBef>
              <a:spcAft>
                <a:spcPts val="0"/>
              </a:spcAft>
              <a:buClr>
                <a:srgbClr val="00FFFF"/>
              </a:buClr>
              <a:buSzPts val="2000"/>
              <a:buChar char="●"/>
            </a:pPr>
            <a:r>
              <a:rPr lang="en" sz="2000" dirty="0">
                <a:solidFill>
                  <a:srgbClr val="00FFFF"/>
                </a:solidFill>
              </a:rPr>
              <a:t>And our entertainment?</a:t>
            </a:r>
            <a:r>
              <a:rPr lang="en" sz="2000" dirty="0">
                <a:solidFill>
                  <a:schemeClr val="dk1"/>
                </a:solidFill>
              </a:rPr>
              <a:t> </a:t>
            </a:r>
            <a:r>
              <a:rPr lang="en" sz="2000" u="sng" dirty="0">
                <a:solidFill>
                  <a:srgbClr val="FFFF00"/>
                </a:solidFill>
              </a:rPr>
              <a:t>Phil.4:8</a:t>
            </a:r>
            <a:r>
              <a:rPr lang="en" sz="2000" dirty="0">
                <a:solidFill>
                  <a:schemeClr val="dk1"/>
                </a:solidFill>
              </a:rPr>
              <a:t> </a:t>
            </a:r>
            <a:r>
              <a:rPr lang="en" sz="2000" i="1" dirty="0">
                <a:solidFill>
                  <a:schemeClr val="dk1"/>
                </a:solidFill>
              </a:rPr>
              <a:t>“Finally, brethren, </a:t>
            </a:r>
            <a:r>
              <a:rPr lang="en" sz="2000" i="1" u="sng" dirty="0">
                <a:solidFill>
                  <a:schemeClr val="dk1"/>
                </a:solidFill>
              </a:rPr>
              <a:t>whatever things are true</a:t>
            </a:r>
            <a:r>
              <a:rPr lang="en" sz="2000" i="1" dirty="0">
                <a:solidFill>
                  <a:schemeClr val="dk1"/>
                </a:solidFill>
              </a:rPr>
              <a:t>, whatever things are noble, whatever things are just, whatever things are pure, whatever things are lovely, whatever things are of good report, </a:t>
            </a:r>
            <a:r>
              <a:rPr lang="en" sz="2000" i="1" u="sng" dirty="0">
                <a:solidFill>
                  <a:schemeClr val="dk1"/>
                </a:solidFill>
              </a:rPr>
              <a:t>if there is any virtue and if there is anything praiseworthy</a:t>
            </a:r>
            <a:r>
              <a:rPr lang="en" sz="2000" i="1" dirty="0">
                <a:solidFill>
                  <a:schemeClr val="dk1"/>
                </a:solidFill>
              </a:rPr>
              <a:t> - </a:t>
            </a:r>
            <a:r>
              <a:rPr lang="en" sz="2000" i="1" u="sng" dirty="0">
                <a:solidFill>
                  <a:schemeClr val="dk1"/>
                </a:solidFill>
              </a:rPr>
              <a:t>meditate on these things</a:t>
            </a:r>
            <a:r>
              <a:rPr lang="en" sz="2000" i="1" dirty="0">
                <a:solidFill>
                  <a:schemeClr val="dk1"/>
                </a:solidFill>
              </a:rPr>
              <a:t>.”</a:t>
            </a:r>
            <a:endParaRPr sz="2000" i="1" dirty="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5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ctrTitle"/>
          </p:nvPr>
        </p:nvSpPr>
        <p:spPr>
          <a:xfrm>
            <a:off x="0" y="0"/>
            <a:ext cx="9144000" cy="523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A VERY POPULAR SONG</a:t>
            </a:r>
            <a:endParaRPr sz="5000" b="1">
              <a:solidFill>
                <a:srgbClr val="00FFFF"/>
              </a:solidFill>
            </a:endParaRPr>
          </a:p>
        </p:txBody>
      </p:sp>
      <p:sp>
        <p:nvSpPr>
          <p:cNvPr id="61" name="Google Shape;61;p14"/>
          <p:cNvSpPr txBox="1">
            <a:spLocks noGrp="1"/>
          </p:cNvSpPr>
          <p:nvPr>
            <p:ph type="subTitle" idx="1"/>
          </p:nvPr>
        </p:nvSpPr>
        <p:spPr>
          <a:xfrm>
            <a:off x="-100175" y="475100"/>
            <a:ext cx="9244200" cy="4668300"/>
          </a:xfrm>
          <a:prstGeom prst="rect">
            <a:avLst/>
          </a:prstGeom>
        </p:spPr>
        <p:txBody>
          <a:bodyPr spcFirstLastPara="1" wrap="square" lIns="91425" tIns="91425" rIns="91425" bIns="91425" anchor="t" anchorCtr="0">
            <a:noAutofit/>
          </a:bodyPr>
          <a:lstStyle/>
          <a:p>
            <a:pPr marL="457200" lvl="0" indent="-419100" algn="l" rtl="0">
              <a:lnSpc>
                <a:spcPct val="90000"/>
              </a:lnSpc>
              <a:spcBef>
                <a:spcPts val="0"/>
              </a:spcBef>
              <a:spcAft>
                <a:spcPts val="0"/>
              </a:spcAft>
              <a:buClr>
                <a:srgbClr val="FFFF00"/>
              </a:buClr>
              <a:buSzPts val="3000"/>
              <a:buChar char="●"/>
            </a:pPr>
            <a:r>
              <a:rPr lang="en" sz="3000">
                <a:solidFill>
                  <a:srgbClr val="FFFF00"/>
                </a:solidFill>
              </a:rPr>
              <a:t>“The Devil Went Down to Georgia.” - 1979 song by the Charlie Daniels Band.  Inspired by the 13th century European tales of “Faust”, who made a deal with the devil.</a:t>
            </a:r>
            <a:endParaRPr sz="3000">
              <a:solidFill>
                <a:srgbClr val="FFFF00"/>
              </a:solidFill>
            </a:endParaRPr>
          </a:p>
          <a:p>
            <a:pPr marL="457200" lvl="0" indent="-419100" algn="l" rtl="0">
              <a:lnSpc>
                <a:spcPct val="90000"/>
              </a:lnSpc>
              <a:spcBef>
                <a:spcPts val="0"/>
              </a:spcBef>
              <a:spcAft>
                <a:spcPts val="0"/>
              </a:spcAft>
              <a:buClr>
                <a:srgbClr val="00FFFF"/>
              </a:buClr>
              <a:buSzPts val="3000"/>
              <a:buChar char="●"/>
            </a:pPr>
            <a:r>
              <a:rPr lang="en" sz="3000">
                <a:solidFill>
                  <a:srgbClr val="00FFFF"/>
                </a:solidFill>
              </a:rPr>
              <a:t>Song Intro:</a:t>
            </a:r>
            <a:r>
              <a:rPr lang="en" sz="3000">
                <a:solidFill>
                  <a:schemeClr val="dk1"/>
                </a:solidFill>
              </a:rPr>
              <a:t>  “Well, the Devil went down to Georgia, He was </a:t>
            </a:r>
            <a:r>
              <a:rPr lang="en" sz="3000" u="sng">
                <a:solidFill>
                  <a:srgbClr val="FFFF00"/>
                </a:solidFill>
              </a:rPr>
              <a:t>lookin' for a soul to steal</a:t>
            </a:r>
            <a:r>
              <a:rPr lang="en" sz="3000">
                <a:solidFill>
                  <a:schemeClr val="dk1"/>
                </a:solidFill>
              </a:rPr>
              <a:t>, He was in a bind 'cause </a:t>
            </a:r>
            <a:r>
              <a:rPr lang="en" sz="3000" u="sng">
                <a:solidFill>
                  <a:srgbClr val="FFFF00"/>
                </a:solidFill>
              </a:rPr>
              <a:t>he was way behind</a:t>
            </a:r>
            <a:r>
              <a:rPr lang="en" sz="3000">
                <a:solidFill>
                  <a:schemeClr val="dk1"/>
                </a:solidFill>
              </a:rPr>
              <a:t>, and he was willing to make a deal, When he came across this young man sawin' on a fiddle and playin' it hot, and </a:t>
            </a:r>
            <a:r>
              <a:rPr lang="en" sz="3000" u="sng">
                <a:solidFill>
                  <a:srgbClr val="FFFF00"/>
                </a:solidFill>
              </a:rPr>
              <a:t>the Devil jumped up on a hickory stump</a:t>
            </a:r>
            <a:r>
              <a:rPr lang="en" sz="3000">
                <a:solidFill>
                  <a:schemeClr val="dk1"/>
                </a:solidFill>
              </a:rPr>
              <a:t> and said "Boy, let me tell you what…"</a:t>
            </a:r>
            <a:endParaRPr sz="300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5"/>
          <p:cNvSpPr txBox="1">
            <a:spLocks noGrp="1"/>
          </p:cNvSpPr>
          <p:nvPr>
            <p:ph type="ctrTitle"/>
          </p:nvPr>
        </p:nvSpPr>
        <p:spPr>
          <a:xfrm>
            <a:off x="0" y="0"/>
            <a:ext cx="9144000" cy="476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THE TRUTH</a:t>
            </a:r>
            <a:endParaRPr sz="5000" b="1">
              <a:solidFill>
                <a:srgbClr val="00FFFF"/>
              </a:solidFill>
            </a:endParaRPr>
          </a:p>
        </p:txBody>
      </p:sp>
      <p:sp>
        <p:nvSpPr>
          <p:cNvPr id="67" name="Google Shape;67;p15"/>
          <p:cNvSpPr txBox="1">
            <a:spLocks noGrp="1"/>
          </p:cNvSpPr>
          <p:nvPr>
            <p:ph type="subTitle" idx="1"/>
          </p:nvPr>
        </p:nvSpPr>
        <p:spPr>
          <a:xfrm>
            <a:off x="-181375" y="366825"/>
            <a:ext cx="9387000" cy="4776600"/>
          </a:xfrm>
          <a:prstGeom prst="rect">
            <a:avLst/>
          </a:prstGeom>
        </p:spPr>
        <p:txBody>
          <a:bodyPr spcFirstLastPara="1" wrap="square" lIns="91425" tIns="91425" rIns="91425" bIns="91425" anchor="t" anchorCtr="0">
            <a:noAutofit/>
          </a:bodyPr>
          <a:lstStyle/>
          <a:p>
            <a:pPr marL="457200" lvl="0" indent="-355600" algn="l" rtl="0">
              <a:lnSpc>
                <a:spcPct val="90000"/>
              </a:lnSpc>
              <a:spcBef>
                <a:spcPts val="0"/>
              </a:spcBef>
              <a:spcAft>
                <a:spcPts val="0"/>
              </a:spcAft>
              <a:buClr>
                <a:srgbClr val="FFFF00"/>
              </a:buClr>
              <a:buSzPts val="2000"/>
              <a:buChar char="●"/>
            </a:pPr>
            <a:r>
              <a:rPr lang="en" sz="2000">
                <a:solidFill>
                  <a:srgbClr val="FFFF00"/>
                </a:solidFill>
              </a:rPr>
              <a:t>The devil IS a thief (</a:t>
            </a:r>
            <a:r>
              <a:rPr lang="en" sz="2000" u="sng">
                <a:solidFill>
                  <a:srgbClr val="FFFF00"/>
                </a:solidFill>
              </a:rPr>
              <a:t>Jn.10:10</a:t>
            </a:r>
            <a:r>
              <a:rPr lang="en" sz="2000">
                <a:solidFill>
                  <a:srgbClr val="FFFF00"/>
                </a:solidFill>
              </a:rPr>
              <a:t>), but he CANNOT steal our soul from us!</a:t>
            </a:r>
            <a:r>
              <a:rPr lang="en" sz="2000">
                <a:solidFill>
                  <a:schemeClr val="dk1"/>
                </a:solidFill>
              </a:rPr>
              <a:t>  </a:t>
            </a:r>
            <a:r>
              <a:rPr lang="en" sz="2000" u="sng">
                <a:solidFill>
                  <a:srgbClr val="FFFF00"/>
                </a:solidFill>
              </a:rPr>
              <a:t>Matt.10:28</a:t>
            </a:r>
            <a:r>
              <a:rPr lang="en" sz="2000">
                <a:solidFill>
                  <a:schemeClr val="dk1"/>
                </a:solidFill>
              </a:rPr>
              <a:t> </a:t>
            </a:r>
            <a:r>
              <a:rPr lang="en" sz="2000" i="1">
                <a:solidFill>
                  <a:schemeClr val="dk1"/>
                </a:solidFill>
              </a:rPr>
              <a:t>“And do not fear those who kill the body but cannot kill the soul. But rather fear Him who is able to destroy both soul and body in hell.”</a:t>
            </a:r>
            <a:endParaRPr sz="2000" i="1">
              <a:solidFill>
                <a:schemeClr val="dk1"/>
              </a:solidFill>
            </a:endParaRPr>
          </a:p>
          <a:p>
            <a:pPr marL="457200" lvl="0" indent="-355600" algn="l" rtl="0">
              <a:lnSpc>
                <a:spcPct val="90000"/>
              </a:lnSpc>
              <a:spcBef>
                <a:spcPts val="0"/>
              </a:spcBef>
              <a:spcAft>
                <a:spcPts val="0"/>
              </a:spcAft>
              <a:buClr>
                <a:srgbClr val="00FFFF"/>
              </a:buClr>
              <a:buSzPts val="2000"/>
              <a:buChar char="●"/>
            </a:pPr>
            <a:r>
              <a:rPr lang="en" sz="2000">
                <a:solidFill>
                  <a:srgbClr val="00FFFF"/>
                </a:solidFill>
              </a:rPr>
              <a:t>What he steals from us, if we are not paying attention, is the word of God! </a:t>
            </a:r>
            <a:r>
              <a:rPr lang="en" sz="2000">
                <a:solidFill>
                  <a:schemeClr val="dk1"/>
                </a:solidFill>
              </a:rPr>
              <a:t> </a:t>
            </a:r>
            <a:r>
              <a:rPr lang="en" sz="2000" u="sng">
                <a:solidFill>
                  <a:srgbClr val="FFFF00"/>
                </a:solidFill>
              </a:rPr>
              <a:t>Matt.13:19</a:t>
            </a:r>
            <a:r>
              <a:rPr lang="en" sz="2000">
                <a:solidFill>
                  <a:schemeClr val="dk1"/>
                </a:solidFill>
              </a:rPr>
              <a:t> </a:t>
            </a:r>
            <a:r>
              <a:rPr lang="en" sz="2000" i="1">
                <a:solidFill>
                  <a:schemeClr val="dk1"/>
                </a:solidFill>
              </a:rPr>
              <a:t>“When anyone hears the word of the kingdom, and does not understand it, then the wicked one comes and snatches away what was sown in his heart. This is he who received seed by the wayside.”</a:t>
            </a:r>
            <a:endParaRPr sz="2000" i="1">
              <a:solidFill>
                <a:schemeClr val="dk1"/>
              </a:solidFill>
            </a:endParaRPr>
          </a:p>
          <a:p>
            <a:pPr marL="457200" lvl="0" indent="-355600" algn="l" rtl="0">
              <a:lnSpc>
                <a:spcPct val="90000"/>
              </a:lnSpc>
              <a:spcBef>
                <a:spcPts val="0"/>
              </a:spcBef>
              <a:spcAft>
                <a:spcPts val="0"/>
              </a:spcAft>
              <a:buClr>
                <a:srgbClr val="FFFF00"/>
              </a:buClr>
              <a:buSzPts val="2000"/>
              <a:buChar char="●"/>
            </a:pPr>
            <a:r>
              <a:rPr lang="en" sz="2000">
                <a:solidFill>
                  <a:srgbClr val="FFFF00"/>
                </a:solidFill>
              </a:rPr>
              <a:t>What is he “way behind” on?  He has not quotas to fill, and he already has the whole world!</a:t>
            </a:r>
            <a:r>
              <a:rPr lang="en" sz="2000">
                <a:solidFill>
                  <a:schemeClr val="dk1"/>
                </a:solidFill>
              </a:rPr>
              <a:t>  </a:t>
            </a:r>
            <a:r>
              <a:rPr lang="en" sz="2000" u="sng">
                <a:solidFill>
                  <a:srgbClr val="FFFF00"/>
                </a:solidFill>
              </a:rPr>
              <a:t>1 Jn.5:19</a:t>
            </a:r>
            <a:r>
              <a:rPr lang="en" sz="2000">
                <a:solidFill>
                  <a:schemeClr val="dk1"/>
                </a:solidFill>
              </a:rPr>
              <a:t> </a:t>
            </a:r>
            <a:r>
              <a:rPr lang="en" sz="2000" i="1">
                <a:solidFill>
                  <a:schemeClr val="dk1"/>
                </a:solidFill>
              </a:rPr>
              <a:t>“We know that we are of God, and the whole world lies under the sway of the wicked one.”</a:t>
            </a:r>
            <a:endParaRPr sz="2000" i="1">
              <a:solidFill>
                <a:schemeClr val="dk1"/>
              </a:solidFill>
            </a:endParaRPr>
          </a:p>
          <a:p>
            <a:pPr marL="457200" lvl="0" indent="-355600" algn="l" rtl="0">
              <a:lnSpc>
                <a:spcPct val="90000"/>
              </a:lnSpc>
              <a:spcBef>
                <a:spcPts val="0"/>
              </a:spcBef>
              <a:spcAft>
                <a:spcPts val="0"/>
              </a:spcAft>
              <a:buClr>
                <a:srgbClr val="00FFFF"/>
              </a:buClr>
              <a:buSzPts val="2000"/>
              <a:buChar char="●"/>
            </a:pPr>
            <a:r>
              <a:rPr lang="en" sz="2000">
                <a:solidFill>
                  <a:srgbClr val="00FFFF"/>
                </a:solidFill>
              </a:rPr>
              <a:t>And the devil doesn’t just introduce himself as “I’m the devil, let’s make a deal for your soul.”  He comes to you through your employer, asking you to work “just this one Sunday”.  Or through your preacher </a:t>
            </a:r>
            <a:r>
              <a:rPr lang="en" sz="2000">
                <a:solidFill>
                  <a:srgbClr val="FFFF00"/>
                </a:solidFill>
              </a:rPr>
              <a:t>(</a:t>
            </a:r>
            <a:r>
              <a:rPr lang="en" sz="2000" u="sng">
                <a:solidFill>
                  <a:srgbClr val="FFFF00"/>
                </a:solidFill>
              </a:rPr>
              <a:t>3 Jn.9</a:t>
            </a:r>
            <a:r>
              <a:rPr lang="en" sz="2000">
                <a:solidFill>
                  <a:srgbClr val="FFFF00"/>
                </a:solidFill>
              </a:rPr>
              <a:t>)</a:t>
            </a:r>
            <a:r>
              <a:rPr lang="en" sz="2000">
                <a:solidFill>
                  <a:srgbClr val="00FFFF"/>
                </a:solidFill>
              </a:rPr>
              <a:t>.  Or your friend </a:t>
            </a:r>
            <a:r>
              <a:rPr lang="en" sz="2000">
                <a:solidFill>
                  <a:srgbClr val="FFFF00"/>
                </a:solidFill>
              </a:rPr>
              <a:t>(</a:t>
            </a:r>
            <a:r>
              <a:rPr lang="en" sz="2000" u="sng">
                <a:solidFill>
                  <a:srgbClr val="FFFF00"/>
                </a:solidFill>
              </a:rPr>
              <a:t>Mk.8:33</a:t>
            </a:r>
            <a:r>
              <a:rPr lang="en" sz="2000">
                <a:solidFill>
                  <a:srgbClr val="FFFF00"/>
                </a:solidFill>
              </a:rPr>
              <a:t>)</a:t>
            </a:r>
            <a:r>
              <a:rPr lang="en" sz="2000">
                <a:solidFill>
                  <a:srgbClr val="00FFFF"/>
                </a:solidFill>
              </a:rPr>
              <a:t>.  Or your spouse </a:t>
            </a:r>
            <a:r>
              <a:rPr lang="en" sz="2000">
                <a:solidFill>
                  <a:srgbClr val="FFFF00"/>
                </a:solidFill>
              </a:rPr>
              <a:t>(</a:t>
            </a:r>
            <a:r>
              <a:rPr lang="en" sz="2000" u="sng">
                <a:solidFill>
                  <a:srgbClr val="FFFF00"/>
                </a:solidFill>
              </a:rPr>
              <a:t>Job 2:9</a:t>
            </a:r>
            <a:r>
              <a:rPr lang="en" sz="2000">
                <a:solidFill>
                  <a:srgbClr val="FFFF00"/>
                </a:solidFill>
              </a:rPr>
              <a:t>)</a:t>
            </a:r>
            <a:r>
              <a:rPr lang="en" sz="2000">
                <a:solidFill>
                  <a:srgbClr val="00FFFF"/>
                </a:solidFill>
              </a:rPr>
              <a:t>.  He’s a liar!  </a:t>
            </a:r>
            <a:r>
              <a:rPr lang="en" sz="2000">
                <a:solidFill>
                  <a:srgbClr val="FFFF00"/>
                </a:solidFill>
              </a:rPr>
              <a:t>(</a:t>
            </a:r>
            <a:r>
              <a:rPr lang="en" sz="2000" u="sng">
                <a:solidFill>
                  <a:srgbClr val="FFFF00"/>
                </a:solidFill>
              </a:rPr>
              <a:t>Jn.8:44</a:t>
            </a:r>
            <a:r>
              <a:rPr lang="en" sz="2000">
                <a:solidFill>
                  <a:srgbClr val="FFFF00"/>
                </a:solidFill>
              </a:rPr>
              <a:t>) </a:t>
            </a:r>
            <a:r>
              <a:rPr lang="en" sz="2000" u="sng">
                <a:solidFill>
                  <a:srgbClr val="FFFF00"/>
                </a:solidFill>
              </a:rPr>
              <a:t>2 Cor.11:14-15</a:t>
            </a:r>
            <a:r>
              <a:rPr lang="en" sz="2000">
                <a:solidFill>
                  <a:schemeClr val="dk1"/>
                </a:solidFill>
              </a:rPr>
              <a:t> </a:t>
            </a:r>
            <a:r>
              <a:rPr lang="en" sz="2000" i="1">
                <a:solidFill>
                  <a:schemeClr val="dk1"/>
                </a:solidFill>
              </a:rPr>
              <a:t>“And no wonder! For Satan himself transforms himself into an angel of light. 15 Therefore it is no great thing if his ministers also transform themselves into ministers of righteousness, whose end will be according to their works.”</a:t>
            </a:r>
            <a:endParaRPr sz="20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6"/>
          <p:cNvSpPr txBox="1">
            <a:spLocks noGrp="1"/>
          </p:cNvSpPr>
          <p:nvPr>
            <p:ph type="ctrTitle"/>
          </p:nvPr>
        </p:nvSpPr>
        <p:spPr>
          <a:xfrm>
            <a:off x="0" y="0"/>
            <a:ext cx="9144000" cy="523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VERSE ONE</a:t>
            </a:r>
            <a:endParaRPr sz="5000" b="1">
              <a:solidFill>
                <a:srgbClr val="00FFFF"/>
              </a:solidFill>
            </a:endParaRPr>
          </a:p>
        </p:txBody>
      </p:sp>
      <p:sp>
        <p:nvSpPr>
          <p:cNvPr id="73" name="Google Shape;73;p16"/>
          <p:cNvSpPr txBox="1">
            <a:spLocks noGrp="1"/>
          </p:cNvSpPr>
          <p:nvPr>
            <p:ph type="subTitle" idx="1"/>
          </p:nvPr>
        </p:nvSpPr>
        <p:spPr>
          <a:xfrm>
            <a:off x="-100175" y="475100"/>
            <a:ext cx="9244200" cy="4668300"/>
          </a:xfrm>
          <a:prstGeom prst="rect">
            <a:avLst/>
          </a:prstGeom>
        </p:spPr>
        <p:txBody>
          <a:bodyPr spcFirstLastPara="1" wrap="square" lIns="91425" tIns="91425" rIns="91425" bIns="91425" anchor="t" anchorCtr="0">
            <a:noAutofit/>
          </a:bodyPr>
          <a:lstStyle/>
          <a:p>
            <a:pPr marL="457200" lvl="0" indent="0" algn="l" rtl="0">
              <a:lnSpc>
                <a:spcPct val="90000"/>
              </a:lnSpc>
              <a:spcBef>
                <a:spcPts val="0"/>
              </a:spcBef>
              <a:spcAft>
                <a:spcPts val="0"/>
              </a:spcAft>
              <a:buNone/>
            </a:pPr>
            <a:r>
              <a:rPr lang="en" sz="3300">
                <a:solidFill>
                  <a:srgbClr val="00FFFF"/>
                </a:solidFill>
              </a:rPr>
              <a:t>(Devil speaking)</a:t>
            </a:r>
            <a:r>
              <a:rPr lang="en" sz="3300">
                <a:solidFill>
                  <a:srgbClr val="FFFF00"/>
                </a:solidFill>
              </a:rPr>
              <a:t> </a:t>
            </a:r>
            <a:r>
              <a:rPr lang="en" sz="3300">
                <a:solidFill>
                  <a:schemeClr val="dk1"/>
                </a:solidFill>
              </a:rPr>
              <a:t>"You prob’ly didn't know it, but I’m a fiddle player too, and</a:t>
            </a:r>
            <a:r>
              <a:rPr lang="en" sz="3300">
                <a:solidFill>
                  <a:srgbClr val="FFFF00"/>
                </a:solidFill>
              </a:rPr>
              <a:t> </a:t>
            </a:r>
            <a:r>
              <a:rPr lang="en" sz="3300" u="sng">
                <a:solidFill>
                  <a:srgbClr val="FFFF00"/>
                </a:solidFill>
              </a:rPr>
              <a:t>if you'd care to take a dare, I'll make a bet with you</a:t>
            </a:r>
            <a:r>
              <a:rPr lang="en" sz="3300">
                <a:solidFill>
                  <a:schemeClr val="dk1"/>
                </a:solidFill>
              </a:rPr>
              <a:t>,</a:t>
            </a:r>
            <a:r>
              <a:rPr lang="en" sz="3300">
                <a:solidFill>
                  <a:srgbClr val="FFFF00"/>
                </a:solidFill>
              </a:rPr>
              <a:t> </a:t>
            </a:r>
            <a:r>
              <a:rPr lang="en" sz="3300">
                <a:solidFill>
                  <a:schemeClr val="dk1"/>
                </a:solidFill>
              </a:rPr>
              <a:t>Now you're playin' pretty good fiddle, boy, but give the Devil his due, I'll bet a fiddle o' gold against your soul, </a:t>
            </a:r>
            <a:r>
              <a:rPr lang="en" sz="3300" u="sng">
                <a:solidFill>
                  <a:srgbClr val="FFFF00"/>
                </a:solidFill>
              </a:rPr>
              <a:t>‘cause I think I'm better than you</a:t>
            </a:r>
            <a:r>
              <a:rPr lang="en" sz="3300">
                <a:solidFill>
                  <a:schemeClr val="dk1"/>
                </a:solidFill>
              </a:rPr>
              <a:t>", The boy said, "My name's Johnny and</a:t>
            </a:r>
            <a:r>
              <a:rPr lang="en" sz="3300">
                <a:solidFill>
                  <a:srgbClr val="FFFF00"/>
                </a:solidFill>
              </a:rPr>
              <a:t> </a:t>
            </a:r>
            <a:r>
              <a:rPr lang="en" sz="3300" u="sng">
                <a:solidFill>
                  <a:srgbClr val="FFFF00"/>
                </a:solidFill>
              </a:rPr>
              <a:t>it might be a sin</a:t>
            </a:r>
            <a:r>
              <a:rPr lang="en" sz="3300">
                <a:solidFill>
                  <a:schemeClr val="dk1"/>
                </a:solidFill>
              </a:rPr>
              <a:t>,  But</a:t>
            </a:r>
            <a:r>
              <a:rPr lang="en" sz="3300">
                <a:solidFill>
                  <a:srgbClr val="FFFF00"/>
                </a:solidFill>
              </a:rPr>
              <a:t> </a:t>
            </a:r>
            <a:r>
              <a:rPr lang="en" sz="3300" u="sng">
                <a:solidFill>
                  <a:srgbClr val="FFFF00"/>
                </a:solidFill>
              </a:rPr>
              <a:t>I'll take your bet and you're gonna regret‘, ‘cause I'm the best there's ever been!</a:t>
            </a:r>
            <a:r>
              <a:rPr lang="en" sz="3300">
                <a:solidFill>
                  <a:srgbClr val="FFFF00"/>
                </a:solidFill>
              </a:rPr>
              <a:t>"</a:t>
            </a:r>
            <a:endParaRPr sz="330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7"/>
          <p:cNvSpPr txBox="1">
            <a:spLocks noGrp="1"/>
          </p:cNvSpPr>
          <p:nvPr>
            <p:ph type="ctrTitle"/>
          </p:nvPr>
        </p:nvSpPr>
        <p:spPr>
          <a:xfrm>
            <a:off x="0" y="0"/>
            <a:ext cx="9144000" cy="523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THE TRUTH</a:t>
            </a:r>
            <a:endParaRPr sz="5000" b="1">
              <a:solidFill>
                <a:srgbClr val="00FFFF"/>
              </a:solidFill>
            </a:endParaRPr>
          </a:p>
        </p:txBody>
      </p:sp>
      <p:sp>
        <p:nvSpPr>
          <p:cNvPr id="79" name="Google Shape;79;p17"/>
          <p:cNvSpPr txBox="1">
            <a:spLocks noGrp="1"/>
          </p:cNvSpPr>
          <p:nvPr>
            <p:ph type="subTitle" idx="1"/>
          </p:nvPr>
        </p:nvSpPr>
        <p:spPr>
          <a:xfrm>
            <a:off x="-188150" y="361400"/>
            <a:ext cx="9407100" cy="4782000"/>
          </a:xfrm>
          <a:prstGeom prst="rect">
            <a:avLst/>
          </a:prstGeom>
        </p:spPr>
        <p:txBody>
          <a:bodyPr spcFirstLastPara="1" wrap="square" lIns="91425" tIns="91425" rIns="91425" bIns="91425" anchor="t" anchorCtr="0">
            <a:noAutofit/>
          </a:bodyPr>
          <a:lstStyle/>
          <a:p>
            <a:pPr marL="457200" lvl="0" indent="-349250" algn="l" rtl="0">
              <a:lnSpc>
                <a:spcPct val="90000"/>
              </a:lnSpc>
              <a:spcBef>
                <a:spcPts val="0"/>
              </a:spcBef>
              <a:spcAft>
                <a:spcPts val="0"/>
              </a:spcAft>
              <a:buClr>
                <a:srgbClr val="00FFFF"/>
              </a:buClr>
              <a:buSzPts val="1900"/>
              <a:buChar char="●"/>
            </a:pPr>
            <a:r>
              <a:rPr lang="en" sz="1900" dirty="0">
                <a:solidFill>
                  <a:srgbClr val="00FFFF"/>
                </a:solidFill>
              </a:rPr>
              <a:t>That verse probably bothers me, personally, the most.</a:t>
            </a:r>
            <a:r>
              <a:rPr lang="en" sz="1900" dirty="0">
                <a:solidFill>
                  <a:srgbClr val="FFFF00"/>
                </a:solidFill>
              </a:rPr>
              <a:t> </a:t>
            </a:r>
            <a:r>
              <a:rPr lang="en" sz="1900" dirty="0">
                <a:solidFill>
                  <a:schemeClr val="dk1"/>
                </a:solidFill>
              </a:rPr>
              <a:t> </a:t>
            </a:r>
            <a:r>
              <a:rPr lang="en" sz="1900" u="sng" dirty="0">
                <a:solidFill>
                  <a:srgbClr val="FFFF00"/>
                </a:solidFill>
              </a:rPr>
              <a:t>1 Jn.2:16</a:t>
            </a:r>
            <a:r>
              <a:rPr lang="en" sz="1900" dirty="0">
                <a:solidFill>
                  <a:schemeClr val="dk1"/>
                </a:solidFill>
              </a:rPr>
              <a:t> </a:t>
            </a:r>
            <a:r>
              <a:rPr lang="en" sz="1900" i="1" dirty="0">
                <a:solidFill>
                  <a:schemeClr val="dk1"/>
                </a:solidFill>
              </a:rPr>
              <a:t>“For all that is in the world - the lust of the flesh, </a:t>
            </a:r>
            <a:r>
              <a:rPr lang="en" sz="1900" i="1" u="sng" dirty="0">
                <a:solidFill>
                  <a:schemeClr val="dk1"/>
                </a:solidFill>
              </a:rPr>
              <a:t>the lust of the eyes</a:t>
            </a:r>
            <a:r>
              <a:rPr lang="en" sz="1900" i="1" dirty="0">
                <a:solidFill>
                  <a:schemeClr val="dk1"/>
                </a:solidFill>
              </a:rPr>
              <a:t>, </a:t>
            </a:r>
            <a:r>
              <a:rPr lang="en" sz="1900" i="1" u="sng" dirty="0">
                <a:solidFill>
                  <a:schemeClr val="dk1"/>
                </a:solidFill>
              </a:rPr>
              <a:t>and the pride of life</a:t>
            </a:r>
            <a:r>
              <a:rPr lang="en" sz="1900" i="1" dirty="0">
                <a:solidFill>
                  <a:schemeClr val="dk1"/>
                </a:solidFill>
              </a:rPr>
              <a:t> - is not of the Father but is of the world.”</a:t>
            </a:r>
            <a:r>
              <a:rPr lang="en" sz="1900" dirty="0">
                <a:solidFill>
                  <a:schemeClr val="dk1"/>
                </a:solidFill>
              </a:rPr>
              <a:t>  </a:t>
            </a:r>
            <a:r>
              <a:rPr lang="en" sz="1900" dirty="0">
                <a:solidFill>
                  <a:srgbClr val="FFFF00"/>
                </a:solidFill>
              </a:rPr>
              <a:t>The devil used these on Johnny.  I want you to consider, at the end of this song, who REALLY won this bet?</a:t>
            </a:r>
            <a:endParaRPr sz="1900" dirty="0">
              <a:solidFill>
                <a:srgbClr val="FFFF00"/>
              </a:solidFill>
            </a:endParaRPr>
          </a:p>
          <a:p>
            <a:pPr marL="457200" lvl="0" indent="-349250" algn="l" rtl="0">
              <a:lnSpc>
                <a:spcPct val="90000"/>
              </a:lnSpc>
              <a:spcBef>
                <a:spcPts val="0"/>
              </a:spcBef>
              <a:spcAft>
                <a:spcPts val="0"/>
              </a:spcAft>
              <a:buClr>
                <a:srgbClr val="00FFFF"/>
              </a:buClr>
              <a:buSzPts val="1900"/>
              <a:buChar char="●"/>
            </a:pPr>
            <a:r>
              <a:rPr lang="en" sz="1900" dirty="0">
                <a:solidFill>
                  <a:srgbClr val="00FFFF"/>
                </a:solidFill>
              </a:rPr>
              <a:t>In this song Johnny is not an atheist.  He has an understanding of sin.  And yet he deliberately chooses to accept the devil’s terms, even if it’s a sin!</a:t>
            </a:r>
            <a:r>
              <a:rPr lang="en" sz="1900" dirty="0">
                <a:solidFill>
                  <a:schemeClr val="dk1"/>
                </a:solidFill>
              </a:rPr>
              <a:t>  </a:t>
            </a:r>
            <a:r>
              <a:rPr lang="en" sz="1900" u="sng" dirty="0">
                <a:solidFill>
                  <a:srgbClr val="FFFF00"/>
                </a:solidFill>
              </a:rPr>
              <a:t>Rom.14:22-23</a:t>
            </a:r>
            <a:r>
              <a:rPr lang="en" sz="1900" dirty="0">
                <a:solidFill>
                  <a:schemeClr val="dk1"/>
                </a:solidFill>
              </a:rPr>
              <a:t> </a:t>
            </a:r>
            <a:r>
              <a:rPr lang="en" sz="1900" i="1" dirty="0">
                <a:solidFill>
                  <a:schemeClr val="dk1"/>
                </a:solidFill>
              </a:rPr>
              <a:t>“Do you have faith? Have it to yourself before God. Happy is he who does not condemn himself in what he approves. 23 But he who doubts is condemned if he eats, because he does not eat from faith; for whatever is not from faith is sin.”</a:t>
            </a:r>
            <a:endParaRPr sz="1900" i="1" dirty="0">
              <a:solidFill>
                <a:schemeClr val="dk1"/>
              </a:solidFill>
            </a:endParaRPr>
          </a:p>
          <a:p>
            <a:pPr marL="457200" lvl="0" indent="-349250" algn="l" rtl="0">
              <a:lnSpc>
                <a:spcPct val="90000"/>
              </a:lnSpc>
              <a:spcBef>
                <a:spcPts val="0"/>
              </a:spcBef>
              <a:spcAft>
                <a:spcPts val="0"/>
              </a:spcAft>
              <a:buClr>
                <a:srgbClr val="00FFFF"/>
              </a:buClr>
              <a:buSzPts val="1900"/>
              <a:buChar char="●"/>
            </a:pPr>
            <a:r>
              <a:rPr lang="en" sz="1900" dirty="0">
                <a:solidFill>
                  <a:srgbClr val="00FFFF"/>
                </a:solidFill>
              </a:rPr>
              <a:t>Johnny is being foolish.</a:t>
            </a:r>
            <a:r>
              <a:rPr lang="en" sz="1900" dirty="0">
                <a:solidFill>
                  <a:schemeClr val="dk1"/>
                </a:solidFill>
              </a:rPr>
              <a:t>  </a:t>
            </a:r>
            <a:r>
              <a:rPr lang="en" sz="1900" u="sng" dirty="0">
                <a:solidFill>
                  <a:srgbClr val="FFFF00"/>
                </a:solidFill>
              </a:rPr>
              <a:t>2</a:t>
            </a:r>
            <a:r>
              <a:rPr lang="en" sz="1900" u="sng">
                <a:solidFill>
                  <a:srgbClr val="FFFF00"/>
                </a:solidFill>
              </a:rPr>
              <a:t> </a:t>
            </a:r>
            <a:r>
              <a:rPr lang="en" sz="1900" u="sng" dirty="0">
                <a:solidFill>
                  <a:srgbClr val="FFFF00"/>
                </a:solidFill>
              </a:rPr>
              <a:t>Cor.2:11</a:t>
            </a:r>
            <a:r>
              <a:rPr lang="en" sz="1900" dirty="0">
                <a:solidFill>
                  <a:schemeClr val="dk1"/>
                </a:solidFill>
              </a:rPr>
              <a:t> </a:t>
            </a:r>
            <a:r>
              <a:rPr lang="en" sz="1900" i="1" dirty="0">
                <a:solidFill>
                  <a:schemeClr val="dk1"/>
                </a:solidFill>
              </a:rPr>
              <a:t>“lest Satan should take advantage of us; for we are not ignorant of his devices.”</a:t>
            </a:r>
            <a:r>
              <a:rPr lang="en" sz="1900" dirty="0">
                <a:solidFill>
                  <a:schemeClr val="dk1"/>
                </a:solidFill>
              </a:rPr>
              <a:t>  </a:t>
            </a:r>
            <a:r>
              <a:rPr lang="en" sz="1900" u="sng" dirty="0">
                <a:solidFill>
                  <a:srgbClr val="FFFF00"/>
                </a:solidFill>
              </a:rPr>
              <a:t>Matt.18:9</a:t>
            </a:r>
            <a:r>
              <a:rPr lang="en" sz="1900" dirty="0">
                <a:solidFill>
                  <a:schemeClr val="dk1"/>
                </a:solidFill>
              </a:rPr>
              <a:t> </a:t>
            </a:r>
            <a:r>
              <a:rPr lang="en" sz="1900" i="1" dirty="0">
                <a:solidFill>
                  <a:schemeClr val="dk1"/>
                </a:solidFill>
              </a:rPr>
              <a:t>“And if your eye causes you to sin, pluck it out and cast it from you. It is better for you to enter into life with one eye, rather than having two eyes, to be cast into hellfire.”</a:t>
            </a:r>
            <a:r>
              <a:rPr lang="en" sz="1900" dirty="0">
                <a:solidFill>
                  <a:schemeClr val="dk1"/>
                </a:solidFill>
              </a:rPr>
              <a:t>  </a:t>
            </a:r>
            <a:r>
              <a:rPr lang="en" sz="1900" u="sng" dirty="0">
                <a:solidFill>
                  <a:srgbClr val="FFFF00"/>
                </a:solidFill>
              </a:rPr>
              <a:t>Acts 20:33</a:t>
            </a:r>
            <a:r>
              <a:rPr lang="en" sz="1900" dirty="0">
                <a:solidFill>
                  <a:schemeClr val="dk1"/>
                </a:solidFill>
              </a:rPr>
              <a:t> </a:t>
            </a:r>
            <a:r>
              <a:rPr lang="en" sz="1900" i="1" dirty="0">
                <a:solidFill>
                  <a:schemeClr val="dk1"/>
                </a:solidFill>
              </a:rPr>
              <a:t>“I have coveted no one’s silver or gold or apparel.”</a:t>
            </a:r>
            <a:endParaRPr sz="1900" i="1" dirty="0">
              <a:solidFill>
                <a:schemeClr val="dk1"/>
              </a:solidFill>
            </a:endParaRPr>
          </a:p>
          <a:p>
            <a:pPr marL="457200" lvl="0" indent="-349250" algn="l" rtl="0">
              <a:lnSpc>
                <a:spcPct val="90000"/>
              </a:lnSpc>
              <a:spcBef>
                <a:spcPts val="0"/>
              </a:spcBef>
              <a:spcAft>
                <a:spcPts val="0"/>
              </a:spcAft>
              <a:buClr>
                <a:srgbClr val="00FFFF"/>
              </a:buClr>
              <a:buSzPts val="1900"/>
              <a:buChar char="●"/>
            </a:pPr>
            <a:r>
              <a:rPr lang="en" sz="1900" dirty="0">
                <a:solidFill>
                  <a:srgbClr val="00FFFF"/>
                </a:solidFill>
              </a:rPr>
              <a:t>And he is filled with pride.</a:t>
            </a:r>
            <a:r>
              <a:rPr lang="en" sz="1900" dirty="0">
                <a:solidFill>
                  <a:schemeClr val="dk1"/>
                </a:solidFill>
              </a:rPr>
              <a:t>  </a:t>
            </a:r>
            <a:r>
              <a:rPr lang="en" sz="1900" u="sng" dirty="0">
                <a:solidFill>
                  <a:srgbClr val="FFFF00"/>
                </a:solidFill>
              </a:rPr>
              <a:t>Lk.22:24</a:t>
            </a:r>
            <a:r>
              <a:rPr lang="en" sz="1900" dirty="0">
                <a:solidFill>
                  <a:schemeClr val="dk1"/>
                </a:solidFill>
              </a:rPr>
              <a:t> </a:t>
            </a:r>
            <a:r>
              <a:rPr lang="en" sz="1900" i="1" dirty="0">
                <a:solidFill>
                  <a:schemeClr val="dk1"/>
                </a:solidFill>
              </a:rPr>
              <a:t>“Now there was also a dispute among them, as to which of them should be considered the greatest.”</a:t>
            </a:r>
            <a:r>
              <a:rPr lang="en" sz="1900" dirty="0">
                <a:solidFill>
                  <a:schemeClr val="dk1"/>
                </a:solidFill>
              </a:rPr>
              <a:t>  </a:t>
            </a:r>
            <a:r>
              <a:rPr lang="en" sz="1900" u="sng" dirty="0">
                <a:solidFill>
                  <a:srgbClr val="FFFF00"/>
                </a:solidFill>
              </a:rPr>
              <a:t>Acts 8:9</a:t>
            </a:r>
            <a:r>
              <a:rPr lang="en" sz="1900" dirty="0">
                <a:solidFill>
                  <a:schemeClr val="dk1"/>
                </a:solidFill>
              </a:rPr>
              <a:t> </a:t>
            </a:r>
            <a:r>
              <a:rPr lang="en" sz="1900" i="1" dirty="0">
                <a:solidFill>
                  <a:schemeClr val="dk1"/>
                </a:solidFill>
              </a:rPr>
              <a:t>“But there was a certain man called Simon, who previously practiced sorcery in the city and astonished the people of Samaria, claiming that he was someone great,”</a:t>
            </a:r>
            <a:endParaRPr sz="1900" i="1" dirty="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8"/>
          <p:cNvSpPr txBox="1">
            <a:spLocks noGrp="1"/>
          </p:cNvSpPr>
          <p:nvPr>
            <p:ph type="ctrTitle"/>
          </p:nvPr>
        </p:nvSpPr>
        <p:spPr>
          <a:xfrm>
            <a:off x="0" y="0"/>
            <a:ext cx="9144000" cy="523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CHORUS</a:t>
            </a:r>
            <a:endParaRPr sz="5000" b="1">
              <a:solidFill>
                <a:srgbClr val="00FFFF"/>
              </a:solidFill>
            </a:endParaRPr>
          </a:p>
        </p:txBody>
      </p:sp>
      <p:sp>
        <p:nvSpPr>
          <p:cNvPr id="85" name="Google Shape;85;p18"/>
          <p:cNvSpPr txBox="1">
            <a:spLocks noGrp="1"/>
          </p:cNvSpPr>
          <p:nvPr>
            <p:ph type="subTitle" idx="1"/>
          </p:nvPr>
        </p:nvSpPr>
        <p:spPr>
          <a:xfrm>
            <a:off x="-75" y="475100"/>
            <a:ext cx="9144000" cy="4668300"/>
          </a:xfrm>
          <a:prstGeom prst="rect">
            <a:avLst/>
          </a:prstGeom>
        </p:spPr>
        <p:txBody>
          <a:bodyPr spcFirstLastPara="1" wrap="square" lIns="91425" tIns="91425" rIns="91425" bIns="91425" anchor="t" anchorCtr="0">
            <a:noAutofit/>
          </a:bodyPr>
          <a:lstStyle/>
          <a:p>
            <a:pPr marL="457200" lvl="0" indent="0" algn="l" rtl="0">
              <a:lnSpc>
                <a:spcPct val="90000"/>
              </a:lnSpc>
              <a:spcBef>
                <a:spcPts val="0"/>
              </a:spcBef>
              <a:spcAft>
                <a:spcPts val="0"/>
              </a:spcAft>
              <a:buNone/>
            </a:pPr>
            <a:endParaRPr sz="4000" dirty="0">
              <a:solidFill>
                <a:srgbClr val="00FFFF"/>
              </a:solidFill>
            </a:endParaRPr>
          </a:p>
          <a:p>
            <a:pPr marL="457200" lvl="0" indent="0" algn="l" rtl="0">
              <a:lnSpc>
                <a:spcPct val="90000"/>
              </a:lnSpc>
              <a:spcBef>
                <a:spcPts val="0"/>
              </a:spcBef>
              <a:spcAft>
                <a:spcPts val="0"/>
              </a:spcAft>
              <a:buNone/>
            </a:pPr>
            <a:r>
              <a:rPr lang="en" sz="4000" dirty="0">
                <a:solidFill>
                  <a:schemeClr val="dk1"/>
                </a:solidFill>
              </a:rPr>
              <a:t>“Johnny, rosin' up your bow and play your fiddle hard, ’cause</a:t>
            </a:r>
            <a:r>
              <a:rPr lang="en" sz="4000" dirty="0">
                <a:solidFill>
                  <a:srgbClr val="00FFFF"/>
                </a:solidFill>
              </a:rPr>
              <a:t> </a:t>
            </a:r>
            <a:r>
              <a:rPr lang="en" sz="4000" u="sng" dirty="0">
                <a:solidFill>
                  <a:srgbClr val="FFFF00"/>
                </a:solidFill>
              </a:rPr>
              <a:t>Hell's broke loose in Georgia</a:t>
            </a:r>
            <a:r>
              <a:rPr lang="en" sz="4000" dirty="0">
                <a:solidFill>
                  <a:schemeClr val="dk1"/>
                </a:solidFill>
              </a:rPr>
              <a:t> </a:t>
            </a:r>
            <a:r>
              <a:rPr lang="en" sz="4000" u="sng" dirty="0">
                <a:solidFill>
                  <a:srgbClr val="FFFF00"/>
                </a:solidFill>
              </a:rPr>
              <a:t>and the Devil deals the cards</a:t>
            </a:r>
            <a:r>
              <a:rPr lang="en" sz="4000" dirty="0">
                <a:solidFill>
                  <a:srgbClr val="FFFF00"/>
                </a:solidFill>
              </a:rPr>
              <a:t>, </a:t>
            </a:r>
            <a:r>
              <a:rPr lang="en" sz="4000" u="sng" dirty="0">
                <a:solidFill>
                  <a:srgbClr val="FFFF00"/>
                </a:solidFill>
              </a:rPr>
              <a:t>And if you win, you get this shiny fiddle made of gold, But if you lose, the Devil gets your soul</a:t>
            </a:r>
            <a:r>
              <a:rPr lang="en" sz="4000" dirty="0">
                <a:solidFill>
                  <a:srgbClr val="FFFF00"/>
                </a:solidFill>
              </a:rPr>
              <a:t>.”</a:t>
            </a:r>
            <a:endParaRPr sz="4000" dirty="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9"/>
          <p:cNvSpPr txBox="1">
            <a:spLocks noGrp="1"/>
          </p:cNvSpPr>
          <p:nvPr>
            <p:ph type="ctrTitle"/>
          </p:nvPr>
        </p:nvSpPr>
        <p:spPr>
          <a:xfrm>
            <a:off x="0" y="0"/>
            <a:ext cx="9144000" cy="523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THE TRUTH</a:t>
            </a:r>
            <a:endParaRPr sz="5000" b="1">
              <a:solidFill>
                <a:srgbClr val="00FFFF"/>
              </a:solidFill>
            </a:endParaRPr>
          </a:p>
        </p:txBody>
      </p:sp>
      <p:sp>
        <p:nvSpPr>
          <p:cNvPr id="91" name="Google Shape;91;p19"/>
          <p:cNvSpPr txBox="1">
            <a:spLocks noGrp="1"/>
          </p:cNvSpPr>
          <p:nvPr>
            <p:ph type="subTitle" idx="1"/>
          </p:nvPr>
        </p:nvSpPr>
        <p:spPr>
          <a:xfrm>
            <a:off x="-161075" y="475100"/>
            <a:ext cx="9305100" cy="4668300"/>
          </a:xfrm>
          <a:prstGeom prst="rect">
            <a:avLst/>
          </a:prstGeom>
        </p:spPr>
        <p:txBody>
          <a:bodyPr spcFirstLastPara="1" wrap="square" lIns="91425" tIns="91425" rIns="91425" bIns="91425" anchor="t" anchorCtr="0">
            <a:noAutofit/>
          </a:bodyPr>
          <a:lstStyle/>
          <a:p>
            <a:pPr marL="457200" lvl="0" indent="-349250" algn="l" rtl="0">
              <a:lnSpc>
                <a:spcPct val="90000"/>
              </a:lnSpc>
              <a:spcBef>
                <a:spcPts val="0"/>
              </a:spcBef>
              <a:spcAft>
                <a:spcPts val="0"/>
              </a:spcAft>
              <a:buClr>
                <a:srgbClr val="FFFF00"/>
              </a:buClr>
              <a:buSzPts val="1900"/>
              <a:buChar char="●"/>
            </a:pPr>
            <a:r>
              <a:rPr lang="en" sz="1900">
                <a:solidFill>
                  <a:srgbClr val="FFFF00"/>
                </a:solidFill>
              </a:rPr>
              <a:t>Our society has come up with this expression - “All hell broke loose.”  We also say “X is hell”, or “It’s hotter than hell”, or “I just went through hell.”  Is it wise to be talking about the eternal fires of hell so casually?</a:t>
            </a:r>
            <a:endParaRPr sz="1900">
              <a:solidFill>
                <a:srgbClr val="FFFF00"/>
              </a:solidFill>
            </a:endParaRPr>
          </a:p>
          <a:p>
            <a:pPr marL="457200" lvl="0" indent="-349250" algn="l" rtl="0">
              <a:lnSpc>
                <a:spcPct val="90000"/>
              </a:lnSpc>
              <a:spcBef>
                <a:spcPts val="0"/>
              </a:spcBef>
              <a:spcAft>
                <a:spcPts val="0"/>
              </a:spcAft>
              <a:buClr>
                <a:srgbClr val="00FFFF"/>
              </a:buClr>
              <a:buSzPts val="1900"/>
              <a:buChar char="●"/>
            </a:pPr>
            <a:r>
              <a:rPr lang="en" sz="1900">
                <a:solidFill>
                  <a:srgbClr val="00FFFF"/>
                </a:solidFill>
              </a:rPr>
              <a:t>Hell does not “break lose” in Georgia or anywhere else on this earth!  It is a fixed place with a very fixed purpose.</a:t>
            </a:r>
            <a:r>
              <a:rPr lang="en" sz="1900">
                <a:solidFill>
                  <a:srgbClr val="FFFF00"/>
                </a:solidFill>
              </a:rPr>
              <a:t>  </a:t>
            </a:r>
            <a:r>
              <a:rPr lang="en" sz="1900" u="sng">
                <a:solidFill>
                  <a:srgbClr val="FFFF00"/>
                </a:solidFill>
              </a:rPr>
              <a:t>Matt.25:41</a:t>
            </a:r>
            <a:r>
              <a:rPr lang="en" sz="1900">
                <a:solidFill>
                  <a:schemeClr val="dk1"/>
                </a:solidFill>
              </a:rPr>
              <a:t> </a:t>
            </a:r>
            <a:r>
              <a:rPr lang="en" sz="1900" i="1">
                <a:solidFill>
                  <a:schemeClr val="dk1"/>
                </a:solidFill>
              </a:rPr>
              <a:t>“Then He will also say to those on the left hand, ‘Depart from Me, you cursed, into the everlasting fire prepared for the devil and his angels:”</a:t>
            </a:r>
            <a:endParaRPr sz="1900" i="1">
              <a:solidFill>
                <a:schemeClr val="dk1"/>
              </a:solidFill>
            </a:endParaRPr>
          </a:p>
          <a:p>
            <a:pPr marL="457200" lvl="0" indent="-349250" algn="l" rtl="0">
              <a:lnSpc>
                <a:spcPct val="90000"/>
              </a:lnSpc>
              <a:spcBef>
                <a:spcPts val="0"/>
              </a:spcBef>
              <a:spcAft>
                <a:spcPts val="0"/>
              </a:spcAft>
              <a:buClr>
                <a:srgbClr val="FFFF00"/>
              </a:buClr>
              <a:buSzPts val="1900"/>
              <a:buChar char="●"/>
            </a:pPr>
            <a:r>
              <a:rPr lang="en" sz="1900">
                <a:solidFill>
                  <a:srgbClr val="FFFF00"/>
                </a:solidFill>
              </a:rPr>
              <a:t>And instead of this crazy notion, frequently presented as jokes or in comics, that the devil will be ruling over the souls of the damned in hell, notice in scripture how he is suffering in torment along with everyone else! </a:t>
            </a:r>
            <a:r>
              <a:rPr lang="en" sz="1900" u="sng">
                <a:solidFill>
                  <a:srgbClr val="FFFF00"/>
                </a:solidFill>
              </a:rPr>
              <a:t>2 Pet.2:4</a:t>
            </a:r>
            <a:r>
              <a:rPr lang="en" sz="1900">
                <a:solidFill>
                  <a:srgbClr val="FFFF00"/>
                </a:solidFill>
              </a:rPr>
              <a:t> </a:t>
            </a:r>
            <a:r>
              <a:rPr lang="en" sz="1900" i="1">
                <a:solidFill>
                  <a:schemeClr val="dk1"/>
                </a:solidFill>
              </a:rPr>
              <a:t>“For if God did not spare the angels who sinned, but cast them down to hell and delivered them into chains of darkness, to be reserved for judgment;”</a:t>
            </a:r>
            <a:endParaRPr sz="1900" i="1">
              <a:solidFill>
                <a:schemeClr val="dk1"/>
              </a:solidFill>
            </a:endParaRPr>
          </a:p>
          <a:p>
            <a:pPr marL="457200" lvl="0" indent="-349250" algn="l" rtl="0">
              <a:lnSpc>
                <a:spcPct val="90000"/>
              </a:lnSpc>
              <a:spcBef>
                <a:spcPts val="0"/>
              </a:spcBef>
              <a:spcAft>
                <a:spcPts val="0"/>
              </a:spcAft>
              <a:buClr>
                <a:srgbClr val="00FFFF"/>
              </a:buClr>
              <a:buSzPts val="1900"/>
              <a:buChar char="●"/>
            </a:pPr>
            <a:r>
              <a:rPr lang="en" sz="1900">
                <a:solidFill>
                  <a:srgbClr val="00FFFF"/>
                </a:solidFill>
              </a:rPr>
              <a:t>And once again the song presents a fiddle of gold as somehow worth making this deal. </a:t>
            </a:r>
            <a:r>
              <a:rPr lang="en" sz="1900">
                <a:solidFill>
                  <a:schemeClr val="dk1"/>
                </a:solidFill>
              </a:rPr>
              <a:t> </a:t>
            </a:r>
            <a:r>
              <a:rPr lang="en" sz="1900" u="sng">
                <a:solidFill>
                  <a:srgbClr val="FFFF00"/>
                </a:solidFill>
              </a:rPr>
              <a:t>Prov.16:16</a:t>
            </a:r>
            <a:r>
              <a:rPr lang="en" sz="1900">
                <a:solidFill>
                  <a:schemeClr val="dk1"/>
                </a:solidFill>
              </a:rPr>
              <a:t> </a:t>
            </a:r>
            <a:r>
              <a:rPr lang="en" sz="1900" i="1">
                <a:solidFill>
                  <a:schemeClr val="dk1"/>
                </a:solidFill>
              </a:rPr>
              <a:t>“How much better to get wisdom than gold! And to get understanding is to be chosen rather than silver.”</a:t>
            </a:r>
            <a:r>
              <a:rPr lang="en" sz="1900">
                <a:solidFill>
                  <a:schemeClr val="dk1"/>
                </a:solidFill>
              </a:rPr>
              <a:t>  </a:t>
            </a:r>
            <a:r>
              <a:rPr lang="en" sz="1900" u="sng">
                <a:solidFill>
                  <a:srgbClr val="FFFF00"/>
                </a:solidFill>
              </a:rPr>
              <a:t>Matt.16:26</a:t>
            </a:r>
            <a:r>
              <a:rPr lang="en" sz="1900">
                <a:solidFill>
                  <a:schemeClr val="dk1"/>
                </a:solidFill>
              </a:rPr>
              <a:t> </a:t>
            </a:r>
            <a:r>
              <a:rPr lang="en" sz="1900" i="1">
                <a:solidFill>
                  <a:schemeClr val="dk1"/>
                </a:solidFill>
              </a:rPr>
              <a:t>“For what profit is it to a man if he gains the whole world, and loses his own soul? Or what will a man give in exchange for his soul?”</a:t>
            </a:r>
            <a:r>
              <a:rPr lang="en" sz="1900">
                <a:solidFill>
                  <a:schemeClr val="dk1"/>
                </a:solidFill>
              </a:rPr>
              <a:t>  </a:t>
            </a:r>
            <a:r>
              <a:rPr lang="en" sz="1900">
                <a:solidFill>
                  <a:srgbClr val="00FFFF"/>
                </a:solidFill>
              </a:rPr>
              <a:t>Johnny exchanges his soul for a golden fiddle!</a:t>
            </a:r>
            <a:endParaRPr sz="19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20"/>
          <p:cNvSpPr txBox="1">
            <a:spLocks noGrp="1"/>
          </p:cNvSpPr>
          <p:nvPr>
            <p:ph type="ctrTitle"/>
          </p:nvPr>
        </p:nvSpPr>
        <p:spPr>
          <a:xfrm>
            <a:off x="0" y="0"/>
            <a:ext cx="9144000" cy="523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VERSE TWO</a:t>
            </a:r>
            <a:endParaRPr sz="5000" b="1">
              <a:solidFill>
                <a:srgbClr val="00FFFF"/>
              </a:solidFill>
            </a:endParaRPr>
          </a:p>
        </p:txBody>
      </p:sp>
      <p:sp>
        <p:nvSpPr>
          <p:cNvPr id="97" name="Google Shape;97;p20"/>
          <p:cNvSpPr txBox="1">
            <a:spLocks noGrp="1"/>
          </p:cNvSpPr>
          <p:nvPr>
            <p:ph type="subTitle" idx="1"/>
          </p:nvPr>
        </p:nvSpPr>
        <p:spPr>
          <a:xfrm>
            <a:off x="-75" y="475100"/>
            <a:ext cx="9144000" cy="4668300"/>
          </a:xfrm>
          <a:prstGeom prst="rect">
            <a:avLst/>
          </a:prstGeom>
        </p:spPr>
        <p:txBody>
          <a:bodyPr spcFirstLastPara="1" wrap="square" lIns="91425" tIns="91425" rIns="91425" bIns="91425" anchor="t" anchorCtr="0">
            <a:noAutofit/>
          </a:bodyPr>
          <a:lstStyle/>
          <a:p>
            <a:pPr marL="457200" lvl="0" indent="0" algn="l" rtl="0">
              <a:lnSpc>
                <a:spcPct val="90000"/>
              </a:lnSpc>
              <a:spcBef>
                <a:spcPts val="0"/>
              </a:spcBef>
              <a:spcAft>
                <a:spcPts val="0"/>
              </a:spcAft>
              <a:buNone/>
            </a:pPr>
            <a:r>
              <a:rPr lang="en" sz="4000" dirty="0">
                <a:solidFill>
                  <a:schemeClr val="dk1"/>
                </a:solidFill>
              </a:rPr>
              <a:t>“The Devil opened up his case and he said, "I'll start this show", </a:t>
            </a:r>
            <a:r>
              <a:rPr lang="en" sz="4000" u="sng" dirty="0">
                <a:solidFill>
                  <a:srgbClr val="FFFF00"/>
                </a:solidFill>
              </a:rPr>
              <a:t>and fire flew from his fingertips as he rosined up his bow</a:t>
            </a:r>
            <a:r>
              <a:rPr lang="en" sz="4000" dirty="0">
                <a:solidFill>
                  <a:schemeClr val="dk1"/>
                </a:solidFill>
              </a:rPr>
              <a:t>, And then he pulled his bow across the strings and it made an evil hiss, </a:t>
            </a:r>
            <a:r>
              <a:rPr lang="en" sz="4000" u="sng" dirty="0">
                <a:solidFill>
                  <a:srgbClr val="FFFF00"/>
                </a:solidFill>
              </a:rPr>
              <a:t>And then a band of demons joined in and it sounded something like this</a:t>
            </a:r>
            <a:r>
              <a:rPr lang="en" sz="4000" dirty="0">
                <a:solidFill>
                  <a:srgbClr val="FFFF00"/>
                </a:solidFill>
              </a:rPr>
              <a:t>…”</a:t>
            </a:r>
            <a:endParaRPr sz="4000" dirty="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21"/>
          <p:cNvSpPr txBox="1">
            <a:spLocks noGrp="1"/>
          </p:cNvSpPr>
          <p:nvPr>
            <p:ph type="ctrTitle"/>
          </p:nvPr>
        </p:nvSpPr>
        <p:spPr>
          <a:xfrm>
            <a:off x="0" y="0"/>
            <a:ext cx="9144000" cy="523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THE TRUTH</a:t>
            </a:r>
            <a:endParaRPr sz="5000" b="1">
              <a:solidFill>
                <a:srgbClr val="00FFFF"/>
              </a:solidFill>
            </a:endParaRPr>
          </a:p>
        </p:txBody>
      </p:sp>
      <p:sp>
        <p:nvSpPr>
          <p:cNvPr id="103" name="Google Shape;103;p21"/>
          <p:cNvSpPr txBox="1">
            <a:spLocks noGrp="1"/>
          </p:cNvSpPr>
          <p:nvPr>
            <p:ph type="subTitle" idx="1"/>
          </p:nvPr>
        </p:nvSpPr>
        <p:spPr>
          <a:xfrm>
            <a:off x="-186710" y="475100"/>
            <a:ext cx="9330735" cy="4668300"/>
          </a:xfrm>
          <a:prstGeom prst="rect">
            <a:avLst/>
          </a:prstGeom>
        </p:spPr>
        <p:txBody>
          <a:bodyPr spcFirstLastPara="1" wrap="square" lIns="91425" tIns="91425" rIns="91425" bIns="91425" anchor="t" anchorCtr="0">
            <a:noAutofit/>
          </a:bodyPr>
          <a:lstStyle/>
          <a:p>
            <a:pPr marL="457200" lvl="0" indent="-355600" algn="l" rtl="0">
              <a:lnSpc>
                <a:spcPct val="90000"/>
              </a:lnSpc>
              <a:spcBef>
                <a:spcPts val="0"/>
              </a:spcBef>
              <a:spcAft>
                <a:spcPts val="0"/>
              </a:spcAft>
              <a:buClr>
                <a:srgbClr val="00FFFF"/>
              </a:buClr>
              <a:buSzPts val="2000"/>
              <a:buChar char="●"/>
            </a:pPr>
            <a:r>
              <a:rPr lang="en" sz="2000" dirty="0">
                <a:solidFill>
                  <a:srgbClr val="00FFFF"/>
                </a:solidFill>
              </a:rPr>
              <a:t>Johnny sees the power and the authority of the devil here on full display, and yet he neither runs away nor seeks the help of God.</a:t>
            </a:r>
            <a:r>
              <a:rPr lang="en" sz="2000" dirty="0">
                <a:solidFill>
                  <a:schemeClr val="dk1"/>
                </a:solidFill>
              </a:rPr>
              <a:t>  </a:t>
            </a:r>
            <a:r>
              <a:rPr lang="en" sz="2000" u="sng" dirty="0">
                <a:solidFill>
                  <a:srgbClr val="FFFF00"/>
                </a:solidFill>
              </a:rPr>
              <a:t>Eph.2:2</a:t>
            </a:r>
            <a:r>
              <a:rPr lang="en" sz="2000" dirty="0">
                <a:solidFill>
                  <a:schemeClr val="dk1"/>
                </a:solidFill>
              </a:rPr>
              <a:t> </a:t>
            </a:r>
            <a:r>
              <a:rPr lang="en" sz="2000" i="1" dirty="0">
                <a:solidFill>
                  <a:schemeClr val="dk1"/>
                </a:solidFill>
              </a:rPr>
              <a:t>“in which you once walked according to the course of this world, according to the prince of the power of the air, the spirit who now works in the sons of disobedience,”</a:t>
            </a:r>
            <a:r>
              <a:rPr lang="en" sz="2000" dirty="0">
                <a:solidFill>
                  <a:schemeClr val="dk1"/>
                </a:solidFill>
              </a:rPr>
              <a:t>  </a:t>
            </a:r>
            <a:r>
              <a:rPr lang="en" sz="2000" u="sng" dirty="0">
                <a:solidFill>
                  <a:srgbClr val="FFFF00"/>
                </a:solidFill>
              </a:rPr>
              <a:t>Eph.6:12</a:t>
            </a:r>
            <a:r>
              <a:rPr lang="en" sz="2000" dirty="0">
                <a:solidFill>
                  <a:schemeClr val="dk1"/>
                </a:solidFill>
              </a:rPr>
              <a:t> </a:t>
            </a:r>
            <a:r>
              <a:rPr lang="en" sz="2000" i="1" dirty="0">
                <a:solidFill>
                  <a:schemeClr val="dk1"/>
                </a:solidFill>
              </a:rPr>
              <a:t>“For we do not wrestle against flesh and blood, but against principalities, against powers, against the rulers of the darkness of this age, against spiritual hosts of wickedness in the heavenly places.”</a:t>
            </a:r>
            <a:endParaRPr sz="2000" i="1" dirty="0">
              <a:solidFill>
                <a:schemeClr val="dk1"/>
              </a:solidFill>
            </a:endParaRPr>
          </a:p>
          <a:p>
            <a:pPr marL="457200" lvl="0" indent="-355600" algn="l" rtl="0">
              <a:lnSpc>
                <a:spcPct val="90000"/>
              </a:lnSpc>
              <a:spcBef>
                <a:spcPts val="0"/>
              </a:spcBef>
              <a:spcAft>
                <a:spcPts val="0"/>
              </a:spcAft>
              <a:buClr>
                <a:srgbClr val="00FFFF"/>
              </a:buClr>
              <a:buSzPts val="2000"/>
              <a:buChar char="●"/>
            </a:pPr>
            <a:r>
              <a:rPr lang="en" sz="2000" dirty="0">
                <a:solidFill>
                  <a:srgbClr val="00FFFF"/>
                </a:solidFill>
              </a:rPr>
              <a:t>And then a band of demons joins in on this little jam session, and again Johnny stands there and watches it happen.  What does God want our reaction to be demonic influences?</a:t>
            </a:r>
            <a:r>
              <a:rPr lang="en" sz="2000" dirty="0">
                <a:solidFill>
                  <a:schemeClr val="dk1"/>
                </a:solidFill>
              </a:rPr>
              <a:t>  </a:t>
            </a:r>
            <a:r>
              <a:rPr lang="en" sz="2000" u="sng" dirty="0">
                <a:solidFill>
                  <a:srgbClr val="FFFF00"/>
                </a:solidFill>
              </a:rPr>
              <a:t>1 Cor.10:20-21</a:t>
            </a:r>
            <a:r>
              <a:rPr lang="en" sz="2000" dirty="0">
                <a:solidFill>
                  <a:schemeClr val="dk1"/>
                </a:solidFill>
              </a:rPr>
              <a:t> </a:t>
            </a:r>
            <a:r>
              <a:rPr lang="en" sz="2000" i="1" dirty="0">
                <a:solidFill>
                  <a:schemeClr val="dk1"/>
                </a:solidFill>
              </a:rPr>
              <a:t>“Rather, that the things which the Gentiles sacrifice they sacrifice to demons and not to God, and </a:t>
            </a:r>
            <a:r>
              <a:rPr lang="en" sz="2000" i="1" u="sng" dirty="0">
                <a:solidFill>
                  <a:schemeClr val="dk1"/>
                </a:solidFill>
              </a:rPr>
              <a:t>I do not want you to have fellowship with demons</a:t>
            </a:r>
            <a:r>
              <a:rPr lang="en" sz="2000" i="1" dirty="0">
                <a:solidFill>
                  <a:schemeClr val="dk1"/>
                </a:solidFill>
              </a:rPr>
              <a:t>. 21 You cannot drink the cup of the Lord and the cup of demons; you cannot partake of the Lord’s table and of the table of demons.”</a:t>
            </a:r>
            <a:r>
              <a:rPr lang="en" sz="2000" dirty="0">
                <a:solidFill>
                  <a:schemeClr val="dk1"/>
                </a:solidFill>
              </a:rPr>
              <a:t>  </a:t>
            </a:r>
            <a:r>
              <a:rPr lang="en" sz="2000" u="sng" dirty="0">
                <a:solidFill>
                  <a:srgbClr val="FFFF00"/>
                </a:solidFill>
              </a:rPr>
              <a:t>Js.3:14-15</a:t>
            </a:r>
            <a:r>
              <a:rPr lang="en" sz="2000" dirty="0">
                <a:solidFill>
                  <a:schemeClr val="dk1"/>
                </a:solidFill>
              </a:rPr>
              <a:t> </a:t>
            </a:r>
            <a:r>
              <a:rPr lang="en" sz="2000" i="1" dirty="0">
                <a:solidFill>
                  <a:schemeClr val="dk1"/>
                </a:solidFill>
              </a:rPr>
              <a:t>“But if you have bitter </a:t>
            </a:r>
            <a:r>
              <a:rPr lang="en" sz="2000" i="1" u="sng" dirty="0">
                <a:solidFill>
                  <a:schemeClr val="dk1"/>
                </a:solidFill>
              </a:rPr>
              <a:t>envy</a:t>
            </a:r>
            <a:r>
              <a:rPr lang="en" sz="2000" i="1" dirty="0">
                <a:solidFill>
                  <a:schemeClr val="dk1"/>
                </a:solidFill>
              </a:rPr>
              <a:t> and </a:t>
            </a:r>
            <a:r>
              <a:rPr lang="en" sz="2000" i="1" u="sng" dirty="0">
                <a:solidFill>
                  <a:schemeClr val="dk1"/>
                </a:solidFill>
              </a:rPr>
              <a:t>self-seeking</a:t>
            </a:r>
            <a:r>
              <a:rPr lang="en" sz="2000" i="1" dirty="0">
                <a:solidFill>
                  <a:schemeClr val="dk1"/>
                </a:solidFill>
              </a:rPr>
              <a:t> in your hearts, do not boast and lie against the truth. 15 This wisdom does not descend from above, but is earthly, sensual, </a:t>
            </a:r>
            <a:r>
              <a:rPr lang="en" sz="2000" i="1" u="sng" dirty="0">
                <a:solidFill>
                  <a:schemeClr val="dk1"/>
                </a:solidFill>
              </a:rPr>
              <a:t>demonic</a:t>
            </a:r>
            <a:r>
              <a:rPr lang="en" sz="2000" i="1" dirty="0">
                <a:solidFill>
                  <a:schemeClr val="dk1"/>
                </a:solidFill>
              </a:rPr>
              <a:t>.”</a:t>
            </a:r>
            <a:endParaRPr sz="2000" i="1" dirty="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3368</Words>
  <Application>Microsoft Office PowerPoint</Application>
  <PresentationFormat>On-screen Show (16:9)</PresentationFormat>
  <Paragraphs>65</Paragraphs>
  <Slides>17</Slides>
  <Notes>17</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17</vt:i4>
      </vt:variant>
    </vt:vector>
  </HeadingPairs>
  <TitlesOfParts>
    <vt:vector size="19" baseType="lpstr">
      <vt:lpstr>Arial</vt:lpstr>
      <vt:lpstr>Simple Dark</vt:lpstr>
      <vt:lpstr>“The devil went down to Martinsville.”</vt:lpstr>
      <vt:lpstr>A VERY POPULAR SONG</vt:lpstr>
      <vt:lpstr>THE TRUTH</vt:lpstr>
      <vt:lpstr>VERSE ONE</vt:lpstr>
      <vt:lpstr>THE TRUTH</vt:lpstr>
      <vt:lpstr>CHORUS</vt:lpstr>
      <vt:lpstr>THE TRUTH</vt:lpstr>
      <vt:lpstr>VERSE TWO</vt:lpstr>
      <vt:lpstr>THE TRUTH</vt:lpstr>
      <vt:lpstr>SECOND CHORUS </vt:lpstr>
      <vt:lpstr>THE TRUTH</vt:lpstr>
      <vt:lpstr>FINAL VERSE </vt:lpstr>
      <vt:lpstr>THE TRUTH</vt:lpstr>
      <vt:lpstr>The devil went down to the wilderness …</vt:lpstr>
      <vt:lpstr>“RESIST THE DEVIL”?</vt:lpstr>
      <vt:lpstr>WHAT’S THE BIG DEAL?</vt:lpstr>
      <vt:lpstr>Did Johnny learn his lesson?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Eric Bridge</dc:creator>
  <cp:lastModifiedBy>Eric Bridge</cp:lastModifiedBy>
  <cp:revision>2</cp:revision>
  <dcterms:modified xsi:type="dcterms:W3CDTF">2024-11-25T00:22:44Z</dcterms:modified>
</cp:coreProperties>
</file>