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99" d="100"/>
          <a:sy n="199" d="100"/>
        </p:scale>
        <p:origin x="3222" y="27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fd28d813f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fd28d813f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fcb4009d1b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fcb4009d1b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fcb4009d1b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fcb4009d1b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fcb4009d1b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fcb4009d1b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fd28d813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fd28d813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fd3e4adba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fd3e4adba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fcb4009d1b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fcb4009d1b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fcb4009d1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fcb4009d1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fcb4009d1b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fcb4009d1b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fcb4009d1b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fcb4009d1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fcb4009d1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fcb4009d1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fcb4009d1b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fcb4009d1b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fcb4009d1b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fcb4009d1b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fcb4009d1b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fcb4009d1b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fcb4009d1b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fcb4009d1b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0"/>
            <a:ext cx="9144000" cy="63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6000" b="1" u="sng">
                <a:solidFill>
                  <a:srgbClr val="00FFFF"/>
                </a:solidFill>
              </a:rPr>
              <a:t>WHERE</a:t>
            </a:r>
            <a:r>
              <a:rPr lang="en" sz="6000" b="1">
                <a:solidFill>
                  <a:srgbClr val="00FFFF"/>
                </a:solidFill>
              </a:rPr>
              <a:t> is your faith?</a:t>
            </a:r>
            <a:endParaRPr sz="6000" b="1">
              <a:solidFill>
                <a:srgbClr val="00FFFF"/>
              </a:solidFill>
            </a:endParaRPr>
          </a:p>
        </p:txBody>
      </p:sp>
      <p:sp>
        <p:nvSpPr>
          <p:cNvPr id="55" name="Google Shape;55;p13"/>
          <p:cNvSpPr txBox="1">
            <a:spLocks noGrp="1"/>
          </p:cNvSpPr>
          <p:nvPr>
            <p:ph type="subTitle" idx="1"/>
          </p:nvPr>
        </p:nvSpPr>
        <p:spPr>
          <a:xfrm>
            <a:off x="-47874" y="801300"/>
            <a:ext cx="9191874" cy="434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u="sng" dirty="0">
                <a:solidFill>
                  <a:srgbClr val="FFFF00"/>
                </a:solidFill>
              </a:rPr>
              <a:t>Lk.8:22-25</a:t>
            </a:r>
            <a:r>
              <a:rPr lang="en" sz="2400" dirty="0">
                <a:solidFill>
                  <a:schemeClr val="dk1"/>
                </a:solidFill>
              </a:rPr>
              <a:t> </a:t>
            </a:r>
            <a:r>
              <a:rPr lang="en" sz="2400" dirty="0">
                <a:solidFill>
                  <a:srgbClr val="00FFFF"/>
                </a:solidFill>
              </a:rPr>
              <a:t>(NKJV)</a:t>
            </a:r>
            <a:r>
              <a:rPr lang="en" sz="2400" dirty="0">
                <a:solidFill>
                  <a:schemeClr val="dk1"/>
                </a:solidFill>
              </a:rPr>
              <a:t> </a:t>
            </a:r>
            <a:r>
              <a:rPr lang="en" sz="2400" i="1" dirty="0">
                <a:solidFill>
                  <a:schemeClr val="dk1"/>
                </a:solidFill>
              </a:rPr>
              <a:t>“Now it happened, on a certain day, that He got into a boat with His disciples. And He said to them, “Let us cross over to the other side of the lake.” And they launched out. 23 But as they sailed He fell asleep. And a windstorm came down on the lake, and they were filling with water, and were in jeopardy. 24 And they came to Him and awoke Him, saying, “Master, Master, we are perishing!” Then He arose and rebuked the wind and the raging of the water. And they ceased, and there was a calm. 25 But He said to them, </a:t>
            </a:r>
            <a:r>
              <a:rPr lang="en" sz="2400" i="1" dirty="0">
                <a:solidFill>
                  <a:srgbClr val="00FFFF"/>
                </a:solidFill>
              </a:rPr>
              <a:t>“</a:t>
            </a:r>
            <a:r>
              <a:rPr lang="en" sz="2400" i="1" u="sng" dirty="0">
                <a:solidFill>
                  <a:srgbClr val="00FFFF"/>
                </a:solidFill>
              </a:rPr>
              <a:t>Where is your faith</a:t>
            </a:r>
            <a:r>
              <a:rPr lang="en" sz="2400" i="1" dirty="0">
                <a:solidFill>
                  <a:srgbClr val="00FFFF"/>
                </a:solidFill>
              </a:rPr>
              <a:t>?”</a:t>
            </a:r>
            <a:r>
              <a:rPr lang="en" sz="2400" i="1" dirty="0">
                <a:solidFill>
                  <a:schemeClr val="dk1"/>
                </a:solidFill>
              </a:rPr>
              <a:t> And they were afraid, and marveled, saying to one another, “Who can this be? For He commands even the winds and water, and they obey Him!”</a:t>
            </a:r>
            <a:endParaRPr sz="2400" i="1" dirty="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ctrTitle"/>
          </p:nvPr>
        </p:nvSpPr>
        <p:spPr>
          <a:xfrm>
            <a:off x="-1302182" y="0"/>
            <a:ext cx="10873207" cy="49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4900" b="1" dirty="0">
                <a:solidFill>
                  <a:srgbClr val="00FFFF"/>
                </a:solidFill>
              </a:rPr>
              <a:t>	</a:t>
            </a:r>
            <a:r>
              <a:rPr lang="en" sz="5000" b="1" dirty="0">
                <a:solidFill>
                  <a:srgbClr val="00FFFF"/>
                </a:solidFill>
              </a:rPr>
              <a:t>HISTORY &amp; ARCHAEOLOGY?</a:t>
            </a:r>
            <a:endParaRPr sz="5000" b="1" dirty="0">
              <a:solidFill>
                <a:srgbClr val="00FFFF"/>
              </a:solidFill>
            </a:endParaRPr>
          </a:p>
        </p:txBody>
      </p:sp>
      <p:sp>
        <p:nvSpPr>
          <p:cNvPr id="112" name="Google Shape;112;p22"/>
          <p:cNvSpPr txBox="1">
            <a:spLocks noGrp="1"/>
          </p:cNvSpPr>
          <p:nvPr>
            <p:ph type="subTitle" idx="1"/>
          </p:nvPr>
        </p:nvSpPr>
        <p:spPr>
          <a:xfrm>
            <a:off x="-181375" y="452075"/>
            <a:ext cx="9373200" cy="4691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00FFFF"/>
              </a:buClr>
              <a:buSzPts val="2000"/>
              <a:buChar char="●"/>
            </a:pPr>
            <a:r>
              <a:rPr lang="en" sz="2000">
                <a:solidFill>
                  <a:srgbClr val="00FFFF"/>
                </a:solidFill>
              </a:rPr>
              <a:t>Artifacts can become objects of worship!  </a:t>
            </a:r>
            <a:r>
              <a:rPr lang="en" sz="2000" u="sng">
                <a:solidFill>
                  <a:srgbClr val="FFFF00"/>
                </a:solidFill>
              </a:rPr>
              <a:t>2 Ki.18:4</a:t>
            </a:r>
            <a:r>
              <a:rPr lang="en" sz="2000">
                <a:solidFill>
                  <a:schemeClr val="dk1"/>
                </a:solidFill>
              </a:rPr>
              <a:t> </a:t>
            </a:r>
            <a:r>
              <a:rPr lang="en" sz="2000" i="1">
                <a:solidFill>
                  <a:schemeClr val="dk1"/>
                </a:solidFill>
              </a:rPr>
              <a:t>“He </a:t>
            </a:r>
            <a:r>
              <a:rPr lang="en" sz="2000">
                <a:solidFill>
                  <a:srgbClr val="FFFF00"/>
                </a:solidFill>
              </a:rPr>
              <a:t>(King Hezekiah)</a:t>
            </a:r>
            <a:r>
              <a:rPr lang="en" sz="2000" i="1">
                <a:solidFill>
                  <a:schemeClr val="dk1"/>
                </a:solidFill>
              </a:rPr>
              <a:t> removed the high places and broke the sacred pillars, cut down the wooden image </a:t>
            </a:r>
            <a:r>
              <a:rPr lang="en" sz="2000" i="1" u="sng">
                <a:solidFill>
                  <a:schemeClr val="dk1"/>
                </a:solidFill>
              </a:rPr>
              <a:t>and broke in pieces the bronze serpent that Moses had made</a:t>
            </a:r>
            <a:r>
              <a:rPr lang="en" sz="2000" i="1">
                <a:solidFill>
                  <a:schemeClr val="dk1"/>
                </a:solidFill>
              </a:rPr>
              <a:t>; for until those days the children of Israel burned incense to it, and called it Nehushtan </a:t>
            </a:r>
            <a:r>
              <a:rPr lang="en" sz="2000">
                <a:solidFill>
                  <a:srgbClr val="FFFF00"/>
                </a:solidFill>
              </a:rPr>
              <a:t>(“the Great Serpent”)</a:t>
            </a:r>
            <a:r>
              <a:rPr lang="en" sz="2000" i="1">
                <a:solidFill>
                  <a:schemeClr val="dk1"/>
                </a:solidFill>
              </a:rPr>
              <a:t>.”</a:t>
            </a:r>
            <a:endParaRPr sz="2000" i="1">
              <a:solidFill>
                <a:schemeClr val="dk1"/>
              </a:solidFill>
            </a:endParaRPr>
          </a:p>
          <a:p>
            <a:pPr marL="457200" lvl="0" indent="-355600" algn="l" rtl="0">
              <a:spcBef>
                <a:spcPts val="0"/>
              </a:spcBef>
              <a:spcAft>
                <a:spcPts val="0"/>
              </a:spcAft>
              <a:buClr>
                <a:srgbClr val="00FFFF"/>
              </a:buClr>
              <a:buSzPts val="2000"/>
              <a:buChar char="●"/>
            </a:pPr>
            <a:r>
              <a:rPr lang="en" sz="2000">
                <a:solidFill>
                  <a:srgbClr val="00FFFF"/>
                </a:solidFill>
              </a:rPr>
              <a:t>History can become “ritualized”.  </a:t>
            </a:r>
            <a:r>
              <a:rPr lang="en" sz="2000" u="sng">
                <a:solidFill>
                  <a:srgbClr val="FFFF00"/>
                </a:solidFill>
              </a:rPr>
              <a:t>Jn.4:12</a:t>
            </a:r>
            <a:r>
              <a:rPr lang="en" sz="2000">
                <a:solidFill>
                  <a:srgbClr val="FFFF00"/>
                </a:solidFill>
              </a:rPr>
              <a:t> </a:t>
            </a:r>
            <a:r>
              <a:rPr lang="en" sz="2000" i="1">
                <a:solidFill>
                  <a:schemeClr val="dk1"/>
                </a:solidFill>
              </a:rPr>
              <a:t>“</a:t>
            </a:r>
            <a:r>
              <a:rPr lang="en" sz="2000" i="1" u="sng">
                <a:solidFill>
                  <a:schemeClr val="dk1"/>
                </a:solidFill>
              </a:rPr>
              <a:t>Are You greater than our father Jacob, who gave us the well</a:t>
            </a:r>
            <a:r>
              <a:rPr lang="en" sz="2000" i="1">
                <a:solidFill>
                  <a:schemeClr val="dk1"/>
                </a:solidFill>
              </a:rPr>
              <a:t>, and drank from it himself, as well as his sons and his livestock?”</a:t>
            </a:r>
            <a:endParaRPr sz="2000" i="1">
              <a:solidFill>
                <a:schemeClr val="dk1"/>
              </a:solidFill>
            </a:endParaRPr>
          </a:p>
          <a:p>
            <a:pPr marL="457200" lvl="0" indent="-355600" algn="l" rtl="0">
              <a:spcBef>
                <a:spcPts val="0"/>
              </a:spcBef>
              <a:spcAft>
                <a:spcPts val="0"/>
              </a:spcAft>
              <a:buClr>
                <a:srgbClr val="00FFFF"/>
              </a:buClr>
              <a:buSzPts val="2000"/>
              <a:buChar char="●"/>
            </a:pPr>
            <a:r>
              <a:rPr lang="en" sz="2000">
                <a:solidFill>
                  <a:srgbClr val="00FFFF"/>
                </a:solidFill>
              </a:rPr>
              <a:t>Our “heritage” can provide a false sense of security.  </a:t>
            </a:r>
            <a:r>
              <a:rPr lang="en" sz="2000" u="sng">
                <a:solidFill>
                  <a:srgbClr val="FFFF00"/>
                </a:solidFill>
              </a:rPr>
              <a:t>Lk.3:8</a:t>
            </a:r>
            <a:r>
              <a:rPr lang="en" sz="2000" i="1">
                <a:solidFill>
                  <a:schemeClr val="dk1"/>
                </a:solidFill>
              </a:rPr>
              <a:t> “Therefore bear fruits worthy of repentance, and do not begin to say to yourselves, ‘</a:t>
            </a:r>
            <a:r>
              <a:rPr lang="en" sz="2000" i="1" u="sng">
                <a:solidFill>
                  <a:schemeClr val="dk1"/>
                </a:solidFill>
              </a:rPr>
              <a:t>We have Abraham as our father</a:t>
            </a:r>
            <a:r>
              <a:rPr lang="en" sz="2000" i="1">
                <a:solidFill>
                  <a:schemeClr val="dk1"/>
                </a:solidFill>
              </a:rPr>
              <a:t>.’ For I say to you that God is able to raise up children to Abraham from these stones.”</a:t>
            </a:r>
            <a:endParaRPr sz="2000" i="1">
              <a:solidFill>
                <a:schemeClr val="dk1"/>
              </a:solidFill>
            </a:endParaRPr>
          </a:p>
          <a:p>
            <a:pPr marL="457200" lvl="0" indent="-355600" algn="l" rtl="0">
              <a:spcBef>
                <a:spcPts val="0"/>
              </a:spcBef>
              <a:spcAft>
                <a:spcPts val="0"/>
              </a:spcAft>
              <a:buClr>
                <a:srgbClr val="00FFFF"/>
              </a:buClr>
              <a:buSzPts val="2000"/>
              <a:buChar char="●"/>
            </a:pPr>
            <a:r>
              <a:rPr lang="en" sz="2000">
                <a:solidFill>
                  <a:srgbClr val="00FFFF"/>
                </a:solidFill>
              </a:rPr>
              <a:t>Our view of history can become very skewed!  </a:t>
            </a:r>
            <a:r>
              <a:rPr lang="en" sz="2000" u="sng">
                <a:solidFill>
                  <a:srgbClr val="FFFF00"/>
                </a:solidFill>
              </a:rPr>
              <a:t>Jn.8:33</a:t>
            </a:r>
            <a:r>
              <a:rPr lang="en" sz="2000" i="1">
                <a:solidFill>
                  <a:schemeClr val="dk1"/>
                </a:solidFill>
              </a:rPr>
              <a:t> “They answered Him, “We are Abraham’s descendants, and </a:t>
            </a:r>
            <a:r>
              <a:rPr lang="en" sz="2000" i="1" u="sng">
                <a:solidFill>
                  <a:schemeClr val="dk1"/>
                </a:solidFill>
              </a:rPr>
              <a:t>have never been in bondage to anyone</a:t>
            </a:r>
            <a:r>
              <a:rPr lang="en" sz="2000" i="1">
                <a:solidFill>
                  <a:schemeClr val="dk1"/>
                </a:solidFill>
              </a:rPr>
              <a:t>. How can You say, ‘You will be made free’?”</a:t>
            </a:r>
            <a:endParaRPr sz="2000" i="1">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ctrTitle"/>
          </p:nvPr>
        </p:nvSpPr>
        <p:spPr>
          <a:xfrm>
            <a:off x="-810775" y="0"/>
            <a:ext cx="10381800" cy="49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dirty="0">
                <a:solidFill>
                  <a:srgbClr val="00FFFF"/>
                </a:solidFill>
              </a:rPr>
              <a:t>YOUR CHURCH?</a:t>
            </a:r>
            <a:endParaRPr sz="5000" b="1" dirty="0">
              <a:solidFill>
                <a:srgbClr val="00FFFF"/>
              </a:solidFill>
            </a:endParaRPr>
          </a:p>
        </p:txBody>
      </p:sp>
      <p:sp>
        <p:nvSpPr>
          <p:cNvPr id="118" name="Google Shape;118;p23"/>
          <p:cNvSpPr txBox="1">
            <a:spLocks noGrp="1"/>
          </p:cNvSpPr>
          <p:nvPr>
            <p:ph type="subTitle" idx="1"/>
          </p:nvPr>
        </p:nvSpPr>
        <p:spPr>
          <a:xfrm>
            <a:off x="-174600" y="408775"/>
            <a:ext cx="9373500" cy="47346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rgbClr val="FFFF00"/>
              </a:buClr>
              <a:buSzPts val="1900"/>
              <a:buChar char="●"/>
            </a:pPr>
            <a:r>
              <a:rPr lang="en" sz="1900" u="sng">
                <a:solidFill>
                  <a:srgbClr val="FFFF00"/>
                </a:solidFill>
              </a:rPr>
              <a:t>Jer.5:31</a:t>
            </a:r>
            <a:r>
              <a:rPr lang="en" sz="1900">
                <a:solidFill>
                  <a:srgbClr val="FFFF00"/>
                </a:solidFill>
              </a:rPr>
              <a:t> </a:t>
            </a:r>
            <a:r>
              <a:rPr lang="en" sz="1900" i="1">
                <a:solidFill>
                  <a:schemeClr val="dk1"/>
                </a:solidFill>
              </a:rPr>
              <a:t>“The prophets prophesy falsely, and the priests rule by their own power; </a:t>
            </a:r>
            <a:r>
              <a:rPr lang="en" sz="1900" i="1" u="sng">
                <a:solidFill>
                  <a:schemeClr val="dk1"/>
                </a:solidFill>
              </a:rPr>
              <a:t>and My people love to have it so</a:t>
            </a:r>
            <a:r>
              <a:rPr lang="en" sz="1900" i="1">
                <a:solidFill>
                  <a:schemeClr val="dk1"/>
                </a:solidFill>
              </a:rPr>
              <a:t>. But what will you do in the end?”</a:t>
            </a:r>
            <a:endParaRPr sz="1900" i="1">
              <a:solidFill>
                <a:schemeClr val="dk1"/>
              </a:solidFill>
            </a:endParaRPr>
          </a:p>
          <a:p>
            <a:pPr marL="457200" lvl="0" indent="-349250" algn="l" rtl="0">
              <a:spcBef>
                <a:spcPts val="0"/>
              </a:spcBef>
              <a:spcAft>
                <a:spcPts val="0"/>
              </a:spcAft>
              <a:buClr>
                <a:srgbClr val="FFFF00"/>
              </a:buClr>
              <a:buSzPts val="1900"/>
              <a:buChar char="●"/>
            </a:pPr>
            <a:r>
              <a:rPr lang="en" sz="1900" u="sng">
                <a:solidFill>
                  <a:srgbClr val="FFFF00"/>
                </a:solidFill>
              </a:rPr>
              <a:t>Matt.15:13</a:t>
            </a:r>
            <a:r>
              <a:rPr lang="en" sz="1900">
                <a:solidFill>
                  <a:schemeClr val="dk1"/>
                </a:solidFill>
              </a:rPr>
              <a:t> </a:t>
            </a:r>
            <a:r>
              <a:rPr lang="en" sz="1900" i="1">
                <a:solidFill>
                  <a:schemeClr val="dk1"/>
                </a:solidFill>
              </a:rPr>
              <a:t>“But He answered and said, “Every plant which My heavenly Father has not planted </a:t>
            </a:r>
            <a:r>
              <a:rPr lang="en" sz="1900" i="1" u="sng">
                <a:solidFill>
                  <a:schemeClr val="dk1"/>
                </a:solidFill>
              </a:rPr>
              <a:t>will be uprooted</a:t>
            </a:r>
            <a:r>
              <a:rPr lang="en" sz="1900" i="1">
                <a:solidFill>
                  <a:schemeClr val="dk1"/>
                </a:solidFill>
              </a:rPr>
              <a:t>.”</a:t>
            </a:r>
            <a:endParaRPr sz="1900" i="1">
              <a:solidFill>
                <a:schemeClr val="dk1"/>
              </a:solidFill>
            </a:endParaRPr>
          </a:p>
          <a:p>
            <a:pPr marL="457200" lvl="0" indent="-349250" algn="l" rtl="0">
              <a:spcBef>
                <a:spcPts val="0"/>
              </a:spcBef>
              <a:spcAft>
                <a:spcPts val="0"/>
              </a:spcAft>
              <a:buClr>
                <a:srgbClr val="FFFF00"/>
              </a:buClr>
              <a:buSzPts val="1900"/>
              <a:buChar char="●"/>
            </a:pPr>
            <a:r>
              <a:rPr lang="en" sz="1900">
                <a:solidFill>
                  <a:srgbClr val="FFFF00"/>
                </a:solidFill>
              </a:rPr>
              <a:t>If you are in a denomination “planted” by men, GET OUT NOW!</a:t>
            </a:r>
            <a:endParaRPr sz="1900">
              <a:solidFill>
                <a:srgbClr val="FFFF00"/>
              </a:solidFill>
            </a:endParaRPr>
          </a:p>
          <a:p>
            <a:pPr marL="457200" lvl="0" indent="-349250" algn="l" rtl="0">
              <a:spcBef>
                <a:spcPts val="0"/>
              </a:spcBef>
              <a:spcAft>
                <a:spcPts val="0"/>
              </a:spcAft>
              <a:buClr>
                <a:srgbClr val="00FFFF"/>
              </a:buClr>
              <a:buSzPts val="1900"/>
              <a:buChar char="●"/>
            </a:pPr>
            <a:r>
              <a:rPr lang="en" sz="1900">
                <a:solidFill>
                  <a:srgbClr val="00FFFF"/>
                </a:solidFill>
              </a:rPr>
              <a:t>But what about the Lord’s people - our own local congregations, our brethren?  Surely we can safely put all of our trust and faith in them, right?</a:t>
            </a:r>
            <a:endParaRPr sz="1900">
              <a:solidFill>
                <a:srgbClr val="00FFFF"/>
              </a:solidFill>
            </a:endParaRPr>
          </a:p>
          <a:p>
            <a:pPr marL="457200" lvl="0" indent="-349250" algn="l" rtl="0">
              <a:spcBef>
                <a:spcPts val="0"/>
              </a:spcBef>
              <a:spcAft>
                <a:spcPts val="0"/>
              </a:spcAft>
              <a:buClr>
                <a:srgbClr val="FFFF00"/>
              </a:buClr>
              <a:buSzPts val="1900"/>
              <a:buChar char="●"/>
            </a:pPr>
            <a:r>
              <a:rPr lang="en" sz="1900" u="sng">
                <a:solidFill>
                  <a:srgbClr val="FFFF00"/>
                </a:solidFill>
              </a:rPr>
              <a:t>Acts 20:29-30</a:t>
            </a:r>
            <a:r>
              <a:rPr lang="en" sz="1900">
                <a:solidFill>
                  <a:srgbClr val="FFFF00"/>
                </a:solidFill>
              </a:rPr>
              <a:t> Paul speaking to ELDERS of the church!  </a:t>
            </a:r>
            <a:r>
              <a:rPr lang="en" sz="1900" i="1">
                <a:solidFill>
                  <a:schemeClr val="dk1"/>
                </a:solidFill>
              </a:rPr>
              <a:t>“For I know this, that after my departure savage wolves will come in among you, not sparing the flock. 30 Also </a:t>
            </a:r>
            <a:r>
              <a:rPr lang="en" sz="1900" i="1" u="sng">
                <a:solidFill>
                  <a:schemeClr val="dk1"/>
                </a:solidFill>
              </a:rPr>
              <a:t>from among yourselves men will rise up</a:t>
            </a:r>
            <a:r>
              <a:rPr lang="en" sz="1900" i="1">
                <a:solidFill>
                  <a:schemeClr val="dk1"/>
                </a:solidFill>
              </a:rPr>
              <a:t>, speaking perverse things, to draw away the disciples after themselves.”</a:t>
            </a:r>
            <a:endParaRPr sz="1900" i="1">
              <a:solidFill>
                <a:schemeClr val="dk1"/>
              </a:solidFill>
            </a:endParaRPr>
          </a:p>
          <a:p>
            <a:pPr marL="457200" lvl="0" indent="-349250" algn="l" rtl="0">
              <a:spcBef>
                <a:spcPts val="0"/>
              </a:spcBef>
              <a:spcAft>
                <a:spcPts val="0"/>
              </a:spcAft>
              <a:buClr>
                <a:srgbClr val="FFFF00"/>
              </a:buClr>
              <a:buSzPts val="1900"/>
              <a:buChar char="●"/>
            </a:pPr>
            <a:r>
              <a:rPr lang="en" sz="1900" u="sng">
                <a:solidFill>
                  <a:srgbClr val="FFFF00"/>
                </a:solidFill>
              </a:rPr>
              <a:t>2 Tim.4:16-17</a:t>
            </a:r>
            <a:r>
              <a:rPr lang="en" sz="1900">
                <a:solidFill>
                  <a:schemeClr val="dk1"/>
                </a:solidFill>
              </a:rPr>
              <a:t> </a:t>
            </a:r>
            <a:r>
              <a:rPr lang="en" sz="1900" i="1">
                <a:solidFill>
                  <a:schemeClr val="dk1"/>
                </a:solidFill>
              </a:rPr>
              <a:t>“</a:t>
            </a:r>
            <a:r>
              <a:rPr lang="en" sz="1900" i="1" u="sng">
                <a:solidFill>
                  <a:schemeClr val="dk1"/>
                </a:solidFill>
              </a:rPr>
              <a:t>At my first defense no one stood with me</a:t>
            </a:r>
            <a:r>
              <a:rPr lang="en" sz="1900" i="1">
                <a:solidFill>
                  <a:schemeClr val="dk1"/>
                </a:solidFill>
              </a:rPr>
              <a:t>, but all forsook me. May it not be charged against them. 17 </a:t>
            </a:r>
            <a:r>
              <a:rPr lang="en" sz="1900" i="1" u="sng">
                <a:solidFill>
                  <a:schemeClr val="dk1"/>
                </a:solidFill>
              </a:rPr>
              <a:t>But the Lord stood with me and strengthened me</a:t>
            </a:r>
            <a:r>
              <a:rPr lang="en" sz="1900" i="1">
                <a:solidFill>
                  <a:schemeClr val="dk1"/>
                </a:solidFill>
              </a:rPr>
              <a:t>, so that the message might be preached fully through me, and that all the Gentiles might hear. Also I was delivered out of the mouth of the lion.”</a:t>
            </a:r>
            <a:endParaRPr sz="1900" i="1">
              <a:solidFill>
                <a:schemeClr val="dk1"/>
              </a:solidFill>
            </a:endParaRPr>
          </a:p>
          <a:p>
            <a:pPr marL="457200" lvl="0" indent="-349250" algn="l" rtl="0">
              <a:spcBef>
                <a:spcPts val="0"/>
              </a:spcBef>
              <a:spcAft>
                <a:spcPts val="0"/>
              </a:spcAft>
              <a:buClr>
                <a:srgbClr val="00FFFF"/>
              </a:buClr>
              <a:buSzPts val="1900"/>
              <a:buChar char="●"/>
            </a:pPr>
            <a:r>
              <a:rPr lang="en" sz="1900">
                <a:solidFill>
                  <a:srgbClr val="00FFFF"/>
                </a:solidFill>
              </a:rPr>
              <a:t>We WILL, eventually, let each other down. Do </a:t>
            </a:r>
            <a:r>
              <a:rPr lang="en" sz="1900" u="sng">
                <a:solidFill>
                  <a:srgbClr val="00FFFF"/>
                </a:solidFill>
              </a:rPr>
              <a:t>not</a:t>
            </a:r>
            <a:r>
              <a:rPr lang="en" sz="1900">
                <a:solidFill>
                  <a:srgbClr val="00FFFF"/>
                </a:solidFill>
              </a:rPr>
              <a:t> put Christians on pedestals!</a:t>
            </a:r>
            <a:endParaRPr sz="19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ctrTitle"/>
          </p:nvPr>
        </p:nvSpPr>
        <p:spPr>
          <a:xfrm>
            <a:off x="-810775" y="0"/>
            <a:ext cx="10644166" cy="49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dirty="0">
                <a:solidFill>
                  <a:srgbClr val="00FFFF"/>
                </a:solidFill>
              </a:rPr>
              <a:t>YOURSELF?</a:t>
            </a:r>
            <a:endParaRPr sz="5000" b="1" dirty="0">
              <a:solidFill>
                <a:srgbClr val="00FFFF"/>
              </a:solidFill>
            </a:endParaRPr>
          </a:p>
        </p:txBody>
      </p:sp>
      <p:sp>
        <p:nvSpPr>
          <p:cNvPr id="124" name="Google Shape;124;p24"/>
          <p:cNvSpPr txBox="1">
            <a:spLocks noGrp="1"/>
          </p:cNvSpPr>
          <p:nvPr>
            <p:ph type="subTitle" idx="1"/>
          </p:nvPr>
        </p:nvSpPr>
        <p:spPr>
          <a:xfrm>
            <a:off x="-181375" y="377650"/>
            <a:ext cx="9373200" cy="47658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FFFF00"/>
              </a:buClr>
              <a:buSzPts val="2000"/>
              <a:buChar char="●"/>
            </a:pPr>
            <a:r>
              <a:rPr lang="en" sz="2000">
                <a:solidFill>
                  <a:srgbClr val="FFFF00"/>
                </a:solidFill>
              </a:rPr>
              <a:t>Shakespeare’s “Hamlet” - “This above all: to thine own self be true,”</a:t>
            </a:r>
            <a:endParaRPr sz="2000">
              <a:solidFill>
                <a:srgbClr val="FFFF00"/>
              </a:solidFill>
            </a:endParaRPr>
          </a:p>
          <a:p>
            <a:pPr marL="457200" lvl="0" indent="-355600" algn="l" rtl="0">
              <a:spcBef>
                <a:spcPts val="0"/>
              </a:spcBef>
              <a:spcAft>
                <a:spcPts val="0"/>
              </a:spcAft>
              <a:buClr>
                <a:srgbClr val="00FFFF"/>
              </a:buClr>
              <a:buSzPts val="2000"/>
              <a:buChar char="●"/>
            </a:pPr>
            <a:r>
              <a:rPr lang="en" sz="2000">
                <a:solidFill>
                  <a:srgbClr val="00FFFF"/>
                </a:solidFill>
              </a:rPr>
              <a:t>Jiminy Cricket, in “Pinocchio” - “Always let your conscience be your guide!”</a:t>
            </a:r>
            <a:endParaRPr sz="2000">
              <a:solidFill>
                <a:srgbClr val="00FFFF"/>
              </a:solidFill>
            </a:endParaRPr>
          </a:p>
          <a:p>
            <a:pPr marL="457200" lvl="0" indent="-355600" algn="l" rtl="0">
              <a:spcBef>
                <a:spcPts val="0"/>
              </a:spcBef>
              <a:spcAft>
                <a:spcPts val="0"/>
              </a:spcAft>
              <a:buClr>
                <a:srgbClr val="FFFF00"/>
              </a:buClr>
              <a:buSzPts val="2000"/>
              <a:buChar char="●"/>
            </a:pPr>
            <a:r>
              <a:rPr lang="en" sz="2000" u="sng">
                <a:solidFill>
                  <a:srgbClr val="FFFF00"/>
                </a:solidFill>
              </a:rPr>
              <a:t>Prov.28:26</a:t>
            </a:r>
            <a:r>
              <a:rPr lang="en" sz="2000">
                <a:solidFill>
                  <a:srgbClr val="FFFF00"/>
                </a:solidFill>
              </a:rPr>
              <a:t> </a:t>
            </a:r>
            <a:r>
              <a:rPr lang="en" sz="2000" i="1">
                <a:solidFill>
                  <a:schemeClr val="dk1"/>
                </a:solidFill>
              </a:rPr>
              <a:t>“</a:t>
            </a:r>
            <a:r>
              <a:rPr lang="en" sz="2000" i="1" u="sng">
                <a:solidFill>
                  <a:schemeClr val="dk1"/>
                </a:solidFill>
              </a:rPr>
              <a:t>He who trusts in his own heart is a fool</a:t>
            </a:r>
            <a:r>
              <a:rPr lang="en" sz="2000" i="1">
                <a:solidFill>
                  <a:schemeClr val="dk1"/>
                </a:solidFill>
              </a:rPr>
              <a:t>, but whoever walks wisely will be delivered.”</a:t>
            </a:r>
            <a:endParaRPr sz="2000" i="1">
              <a:solidFill>
                <a:schemeClr val="dk1"/>
              </a:solidFill>
            </a:endParaRPr>
          </a:p>
          <a:p>
            <a:pPr marL="457200" lvl="0" indent="-355600" algn="l" rtl="0">
              <a:spcBef>
                <a:spcPts val="0"/>
              </a:spcBef>
              <a:spcAft>
                <a:spcPts val="0"/>
              </a:spcAft>
              <a:buClr>
                <a:srgbClr val="FFFF00"/>
              </a:buClr>
              <a:buSzPts val="2000"/>
              <a:buChar char="●"/>
            </a:pPr>
            <a:r>
              <a:rPr lang="en" sz="2000" u="sng">
                <a:solidFill>
                  <a:srgbClr val="FFFF00"/>
                </a:solidFill>
              </a:rPr>
              <a:t>Ezek.13:33</a:t>
            </a:r>
            <a:r>
              <a:rPr lang="en" sz="2000">
                <a:solidFill>
                  <a:srgbClr val="FFFF00"/>
                </a:solidFill>
              </a:rPr>
              <a:t> </a:t>
            </a:r>
            <a:r>
              <a:rPr lang="en" sz="2000" i="1">
                <a:solidFill>
                  <a:schemeClr val="dk1"/>
                </a:solidFill>
              </a:rPr>
              <a:t>“When I say to the righteous that he shall surely live, </a:t>
            </a:r>
            <a:r>
              <a:rPr lang="en" sz="2000" i="1" u="sng">
                <a:solidFill>
                  <a:schemeClr val="dk1"/>
                </a:solidFill>
              </a:rPr>
              <a:t>but he trusts in his own righteousness</a:t>
            </a:r>
            <a:r>
              <a:rPr lang="en" sz="2000" i="1">
                <a:solidFill>
                  <a:schemeClr val="dk1"/>
                </a:solidFill>
              </a:rPr>
              <a:t> and commits iniquity, none of his righteous works shall be remembered; but because of the iniquity that he has committed, he shall die.”</a:t>
            </a:r>
            <a:endParaRPr sz="2000" i="1">
              <a:solidFill>
                <a:schemeClr val="dk1"/>
              </a:solidFill>
            </a:endParaRPr>
          </a:p>
          <a:p>
            <a:pPr marL="457200" lvl="0" indent="-355600" algn="l" rtl="0">
              <a:spcBef>
                <a:spcPts val="0"/>
              </a:spcBef>
              <a:spcAft>
                <a:spcPts val="0"/>
              </a:spcAft>
              <a:buClr>
                <a:srgbClr val="FFFF00"/>
              </a:buClr>
              <a:buSzPts val="2000"/>
              <a:buChar char="●"/>
            </a:pPr>
            <a:r>
              <a:rPr lang="en" sz="2000" u="sng">
                <a:solidFill>
                  <a:srgbClr val="FFFF00"/>
                </a:solidFill>
              </a:rPr>
              <a:t>2 Cor.1:9</a:t>
            </a:r>
            <a:r>
              <a:rPr lang="en" sz="2000">
                <a:solidFill>
                  <a:srgbClr val="FFFF00"/>
                </a:solidFill>
              </a:rPr>
              <a:t> </a:t>
            </a:r>
            <a:r>
              <a:rPr lang="en" sz="2000" i="1">
                <a:solidFill>
                  <a:schemeClr val="dk1"/>
                </a:solidFill>
              </a:rPr>
              <a:t>“Yes, we had the sentence of death in ourselves, </a:t>
            </a:r>
            <a:r>
              <a:rPr lang="en" sz="2000" i="1" u="sng">
                <a:solidFill>
                  <a:schemeClr val="dk1"/>
                </a:solidFill>
              </a:rPr>
              <a:t>that we should not trust in ourselves</a:t>
            </a:r>
            <a:r>
              <a:rPr lang="en" sz="2000" i="1">
                <a:solidFill>
                  <a:schemeClr val="dk1"/>
                </a:solidFill>
              </a:rPr>
              <a:t> but in God who raises the dead,”</a:t>
            </a:r>
            <a:endParaRPr sz="2000" i="1">
              <a:solidFill>
                <a:schemeClr val="dk1"/>
              </a:solidFill>
            </a:endParaRPr>
          </a:p>
          <a:p>
            <a:pPr marL="457200" lvl="0" indent="-355600" algn="l" rtl="0">
              <a:spcBef>
                <a:spcPts val="0"/>
              </a:spcBef>
              <a:spcAft>
                <a:spcPts val="0"/>
              </a:spcAft>
              <a:buClr>
                <a:srgbClr val="FFFF00"/>
              </a:buClr>
              <a:buSzPts val="2000"/>
              <a:buChar char="●"/>
            </a:pPr>
            <a:r>
              <a:rPr lang="en" sz="2000" u="sng">
                <a:solidFill>
                  <a:srgbClr val="FFFF00"/>
                </a:solidFill>
              </a:rPr>
              <a:t>Prov.14:12</a:t>
            </a:r>
            <a:r>
              <a:rPr lang="en" sz="2000">
                <a:solidFill>
                  <a:srgbClr val="FFFF00"/>
                </a:solidFill>
              </a:rPr>
              <a:t> </a:t>
            </a:r>
            <a:r>
              <a:rPr lang="en" sz="2000" i="1">
                <a:solidFill>
                  <a:schemeClr val="dk1"/>
                </a:solidFill>
              </a:rPr>
              <a:t>“</a:t>
            </a:r>
            <a:r>
              <a:rPr lang="en" sz="2000" i="1" u="sng">
                <a:solidFill>
                  <a:schemeClr val="dk1"/>
                </a:solidFill>
              </a:rPr>
              <a:t>There is a way that seems right</a:t>
            </a:r>
            <a:r>
              <a:rPr lang="en" sz="2000" i="1">
                <a:solidFill>
                  <a:schemeClr val="dk1"/>
                </a:solidFill>
              </a:rPr>
              <a:t> to a man, but its end is the way of death.”</a:t>
            </a:r>
            <a:endParaRPr sz="2000" i="1">
              <a:solidFill>
                <a:schemeClr val="dk1"/>
              </a:solidFill>
            </a:endParaRPr>
          </a:p>
          <a:p>
            <a:pPr marL="457200" lvl="0" indent="-355600" algn="l" rtl="0">
              <a:spcBef>
                <a:spcPts val="0"/>
              </a:spcBef>
              <a:spcAft>
                <a:spcPts val="0"/>
              </a:spcAft>
              <a:buClr>
                <a:srgbClr val="FFFF00"/>
              </a:buClr>
              <a:buSzPts val="2000"/>
              <a:buChar char="●"/>
            </a:pPr>
            <a:r>
              <a:rPr lang="en" sz="2000" u="sng">
                <a:solidFill>
                  <a:srgbClr val="FFFF00"/>
                </a:solidFill>
              </a:rPr>
              <a:t>Jer.10:23</a:t>
            </a:r>
            <a:r>
              <a:rPr lang="en" sz="2000">
                <a:solidFill>
                  <a:srgbClr val="FFFF00"/>
                </a:solidFill>
              </a:rPr>
              <a:t> </a:t>
            </a:r>
            <a:r>
              <a:rPr lang="en" sz="2000" i="1">
                <a:solidFill>
                  <a:schemeClr val="dk1"/>
                </a:solidFill>
              </a:rPr>
              <a:t>“O Lord, I know the way of man is not in himself; </a:t>
            </a:r>
            <a:r>
              <a:rPr lang="en" sz="2000" i="1" u="sng">
                <a:solidFill>
                  <a:schemeClr val="dk1"/>
                </a:solidFill>
              </a:rPr>
              <a:t>It is not in man who walks to direct his own steps</a:t>
            </a:r>
            <a:r>
              <a:rPr lang="en" sz="2000" i="1">
                <a:solidFill>
                  <a:schemeClr val="dk1"/>
                </a:solidFill>
              </a:rPr>
              <a:t>.”</a:t>
            </a:r>
            <a:endParaRPr sz="2000" i="1">
              <a:solidFill>
                <a:schemeClr val="dk1"/>
              </a:solidFill>
            </a:endParaRPr>
          </a:p>
          <a:p>
            <a:pPr marL="457200" lvl="0" indent="-355600" algn="l" rtl="0">
              <a:spcBef>
                <a:spcPts val="0"/>
              </a:spcBef>
              <a:spcAft>
                <a:spcPts val="0"/>
              </a:spcAft>
              <a:buClr>
                <a:srgbClr val="00FFFF"/>
              </a:buClr>
              <a:buSzPts val="2000"/>
              <a:buChar char="●"/>
            </a:pPr>
            <a:r>
              <a:rPr lang="en" sz="2000">
                <a:solidFill>
                  <a:srgbClr val="00FFFF"/>
                </a:solidFill>
              </a:rPr>
              <a:t>We can’t trust our conscience unless it has been trained by the word of God!</a:t>
            </a:r>
            <a:endParaRPr sz="20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1158559" y="0"/>
            <a:ext cx="10729584" cy="49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4900" b="1" dirty="0">
                <a:solidFill>
                  <a:srgbClr val="00FFFF"/>
                </a:solidFill>
              </a:rPr>
              <a:t>	“</a:t>
            </a:r>
            <a:r>
              <a:rPr lang="en" sz="5000" b="1" dirty="0">
                <a:solidFill>
                  <a:srgbClr val="00FFFF"/>
                </a:solidFill>
              </a:rPr>
              <a:t>WHO THEN CAN I TRUST?!”</a:t>
            </a:r>
            <a:endParaRPr sz="5000" b="1" dirty="0">
              <a:solidFill>
                <a:srgbClr val="00FFFF"/>
              </a:solidFill>
            </a:endParaRPr>
          </a:p>
        </p:txBody>
      </p:sp>
      <p:sp>
        <p:nvSpPr>
          <p:cNvPr id="130" name="Google Shape;130;p25"/>
          <p:cNvSpPr txBox="1">
            <a:spLocks noGrp="1"/>
          </p:cNvSpPr>
          <p:nvPr>
            <p:ph type="subTitle" idx="1"/>
          </p:nvPr>
        </p:nvSpPr>
        <p:spPr>
          <a:xfrm>
            <a:off x="-181375" y="361400"/>
            <a:ext cx="9373200" cy="47820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rgbClr val="FFFF00"/>
              </a:buClr>
              <a:buSzPts val="1900"/>
              <a:buChar char="●"/>
            </a:pPr>
            <a:r>
              <a:rPr lang="en" sz="1900" u="sng">
                <a:solidFill>
                  <a:srgbClr val="FFFF00"/>
                </a:solidFill>
              </a:rPr>
              <a:t>Prov.3:5</a:t>
            </a:r>
            <a:r>
              <a:rPr lang="en" sz="1900">
                <a:solidFill>
                  <a:srgbClr val="FFFF00"/>
                </a:solidFill>
              </a:rPr>
              <a:t> </a:t>
            </a:r>
            <a:r>
              <a:rPr lang="en" sz="1900" i="1">
                <a:solidFill>
                  <a:schemeClr val="dk1"/>
                </a:solidFill>
              </a:rPr>
              <a:t>“</a:t>
            </a:r>
            <a:r>
              <a:rPr lang="en" sz="1900" i="1" u="sng">
                <a:solidFill>
                  <a:schemeClr val="dk1"/>
                </a:solidFill>
              </a:rPr>
              <a:t>Trust in the Lord with all your heart</a:t>
            </a:r>
            <a:r>
              <a:rPr lang="en" sz="1900" i="1">
                <a:solidFill>
                  <a:schemeClr val="dk1"/>
                </a:solidFill>
              </a:rPr>
              <a:t>, and lean not on your own understanding;”</a:t>
            </a:r>
            <a:endParaRPr sz="1900" i="1">
              <a:solidFill>
                <a:schemeClr val="dk1"/>
              </a:solidFill>
            </a:endParaRPr>
          </a:p>
          <a:p>
            <a:pPr marL="457200" lvl="0" indent="-349250" algn="l" rtl="0">
              <a:spcBef>
                <a:spcPts val="0"/>
              </a:spcBef>
              <a:spcAft>
                <a:spcPts val="0"/>
              </a:spcAft>
              <a:buClr>
                <a:srgbClr val="FFFF00"/>
              </a:buClr>
              <a:buSzPts val="1900"/>
              <a:buChar char="●"/>
            </a:pPr>
            <a:r>
              <a:rPr lang="en" sz="1900" u="sng">
                <a:solidFill>
                  <a:srgbClr val="FFFF00"/>
                </a:solidFill>
              </a:rPr>
              <a:t>Ps.18:30</a:t>
            </a:r>
            <a:r>
              <a:rPr lang="en" sz="1900">
                <a:solidFill>
                  <a:srgbClr val="FFFF00"/>
                </a:solidFill>
              </a:rPr>
              <a:t> </a:t>
            </a:r>
            <a:r>
              <a:rPr lang="en" sz="1900" i="1">
                <a:solidFill>
                  <a:schemeClr val="dk1"/>
                </a:solidFill>
              </a:rPr>
              <a:t>“As for God, His way is perfect; </a:t>
            </a:r>
            <a:r>
              <a:rPr lang="en" sz="1900" i="1" u="sng">
                <a:solidFill>
                  <a:schemeClr val="dk1"/>
                </a:solidFill>
              </a:rPr>
              <a:t>The word of the Lord is proven</a:t>
            </a:r>
            <a:r>
              <a:rPr lang="en" sz="1900" i="1">
                <a:solidFill>
                  <a:schemeClr val="dk1"/>
                </a:solidFill>
              </a:rPr>
              <a:t>; </a:t>
            </a:r>
            <a:r>
              <a:rPr lang="en" sz="1900" i="1" u="sng">
                <a:solidFill>
                  <a:schemeClr val="dk1"/>
                </a:solidFill>
              </a:rPr>
              <a:t>He is a shield to all who trust in Him</a:t>
            </a:r>
            <a:r>
              <a:rPr lang="en" sz="1900" i="1">
                <a:solidFill>
                  <a:schemeClr val="dk1"/>
                </a:solidFill>
              </a:rPr>
              <a:t>.”</a:t>
            </a:r>
            <a:endParaRPr sz="1900" i="1">
              <a:solidFill>
                <a:schemeClr val="dk1"/>
              </a:solidFill>
            </a:endParaRPr>
          </a:p>
          <a:p>
            <a:pPr marL="457200" lvl="0" indent="-349250" algn="l" rtl="0">
              <a:spcBef>
                <a:spcPts val="0"/>
              </a:spcBef>
              <a:spcAft>
                <a:spcPts val="0"/>
              </a:spcAft>
              <a:buClr>
                <a:srgbClr val="FFFF00"/>
              </a:buClr>
              <a:buSzPts val="1900"/>
              <a:buChar char="●"/>
            </a:pPr>
            <a:r>
              <a:rPr lang="en" sz="1900" u="sng">
                <a:solidFill>
                  <a:srgbClr val="FFFF00"/>
                </a:solidFill>
              </a:rPr>
              <a:t>Ps.20:7</a:t>
            </a:r>
            <a:r>
              <a:rPr lang="en" sz="1900">
                <a:solidFill>
                  <a:srgbClr val="FFFF00"/>
                </a:solidFill>
              </a:rPr>
              <a:t> </a:t>
            </a:r>
            <a:r>
              <a:rPr lang="en" sz="1900" i="1">
                <a:solidFill>
                  <a:schemeClr val="dk1"/>
                </a:solidFill>
              </a:rPr>
              <a:t>“Some trust in chariots, and some in horses; </a:t>
            </a:r>
            <a:r>
              <a:rPr lang="en" sz="1900" i="1" u="sng">
                <a:solidFill>
                  <a:schemeClr val="dk1"/>
                </a:solidFill>
              </a:rPr>
              <a:t>But we will remember the name of the Lord our God</a:t>
            </a:r>
            <a:r>
              <a:rPr lang="en" sz="1900" i="1">
                <a:solidFill>
                  <a:schemeClr val="dk1"/>
                </a:solidFill>
              </a:rPr>
              <a:t>.”</a:t>
            </a:r>
            <a:endParaRPr sz="1900" i="1">
              <a:solidFill>
                <a:schemeClr val="dk1"/>
              </a:solidFill>
            </a:endParaRPr>
          </a:p>
          <a:p>
            <a:pPr marL="457200" lvl="0" indent="-349250" algn="l" rtl="0">
              <a:spcBef>
                <a:spcPts val="0"/>
              </a:spcBef>
              <a:spcAft>
                <a:spcPts val="0"/>
              </a:spcAft>
              <a:buClr>
                <a:srgbClr val="FFFF00"/>
              </a:buClr>
              <a:buSzPts val="1900"/>
              <a:buChar char="●"/>
            </a:pPr>
            <a:r>
              <a:rPr lang="en" sz="1900" u="sng">
                <a:solidFill>
                  <a:srgbClr val="FFFF00"/>
                </a:solidFill>
              </a:rPr>
              <a:t>Ps.56:4</a:t>
            </a:r>
            <a:r>
              <a:rPr lang="en" sz="1900">
                <a:solidFill>
                  <a:srgbClr val="FFFF00"/>
                </a:solidFill>
              </a:rPr>
              <a:t> </a:t>
            </a:r>
            <a:r>
              <a:rPr lang="en" sz="1900" i="1">
                <a:solidFill>
                  <a:schemeClr val="dk1"/>
                </a:solidFill>
              </a:rPr>
              <a:t>“In God (I will praise His word), In God I have put my trust; I will not fear. </a:t>
            </a:r>
            <a:r>
              <a:rPr lang="en" sz="1900" i="1" u="sng">
                <a:solidFill>
                  <a:schemeClr val="dk1"/>
                </a:solidFill>
              </a:rPr>
              <a:t>What can flesh do to me</a:t>
            </a:r>
            <a:r>
              <a:rPr lang="en" sz="1900" i="1">
                <a:solidFill>
                  <a:schemeClr val="dk1"/>
                </a:solidFill>
              </a:rPr>
              <a:t>?”</a:t>
            </a:r>
            <a:endParaRPr sz="1900" i="1">
              <a:solidFill>
                <a:schemeClr val="dk1"/>
              </a:solidFill>
            </a:endParaRPr>
          </a:p>
          <a:p>
            <a:pPr marL="457200" lvl="0" indent="-349250" algn="l" rtl="0">
              <a:spcBef>
                <a:spcPts val="0"/>
              </a:spcBef>
              <a:spcAft>
                <a:spcPts val="0"/>
              </a:spcAft>
              <a:buClr>
                <a:srgbClr val="FFFF00"/>
              </a:buClr>
              <a:buSzPts val="1900"/>
              <a:buChar char="●"/>
            </a:pPr>
            <a:r>
              <a:rPr lang="en" sz="1900" u="sng">
                <a:solidFill>
                  <a:srgbClr val="FFFF00"/>
                </a:solidFill>
              </a:rPr>
              <a:t>Ps.119:42</a:t>
            </a:r>
            <a:r>
              <a:rPr lang="en" sz="1900">
                <a:solidFill>
                  <a:srgbClr val="FFFF00"/>
                </a:solidFill>
              </a:rPr>
              <a:t> </a:t>
            </a:r>
            <a:r>
              <a:rPr lang="en" sz="1900" i="1">
                <a:solidFill>
                  <a:schemeClr val="dk1"/>
                </a:solidFill>
              </a:rPr>
              <a:t>“So shall I have an answer for him who reproaches me, </a:t>
            </a:r>
            <a:r>
              <a:rPr lang="en" sz="1900" i="1" u="sng">
                <a:solidFill>
                  <a:schemeClr val="dk1"/>
                </a:solidFill>
              </a:rPr>
              <a:t>for I trust in Your word</a:t>
            </a:r>
            <a:r>
              <a:rPr lang="en" sz="1900" i="1">
                <a:solidFill>
                  <a:schemeClr val="dk1"/>
                </a:solidFill>
              </a:rPr>
              <a:t>.”</a:t>
            </a:r>
            <a:endParaRPr sz="1900" i="1">
              <a:solidFill>
                <a:schemeClr val="dk1"/>
              </a:solidFill>
            </a:endParaRPr>
          </a:p>
          <a:p>
            <a:pPr marL="457200" lvl="0" indent="-349250" algn="l" rtl="0">
              <a:spcBef>
                <a:spcPts val="0"/>
              </a:spcBef>
              <a:spcAft>
                <a:spcPts val="0"/>
              </a:spcAft>
              <a:buClr>
                <a:srgbClr val="FFFF00"/>
              </a:buClr>
              <a:buSzPts val="1900"/>
              <a:buChar char="●"/>
            </a:pPr>
            <a:r>
              <a:rPr lang="en" sz="1900" u="sng">
                <a:solidFill>
                  <a:srgbClr val="FFFF00"/>
                </a:solidFill>
              </a:rPr>
              <a:t>Acts 26:18</a:t>
            </a:r>
            <a:r>
              <a:rPr lang="en" sz="1900">
                <a:solidFill>
                  <a:srgbClr val="FFFF00"/>
                </a:solidFill>
              </a:rPr>
              <a:t> </a:t>
            </a:r>
            <a:r>
              <a:rPr lang="en" sz="1900" i="1">
                <a:solidFill>
                  <a:schemeClr val="dk1"/>
                </a:solidFill>
              </a:rPr>
              <a:t>“to open their eyes, in order to turn them from darkness to light, and from the power of Satan to God, that they may receive forgiveness of sins and an inheritance among those who are sanctified by </a:t>
            </a:r>
            <a:r>
              <a:rPr lang="en" sz="1900" i="1" u="sng">
                <a:solidFill>
                  <a:srgbClr val="FFFF00"/>
                </a:solidFill>
              </a:rPr>
              <a:t>faith in Me</a:t>
            </a:r>
            <a:r>
              <a:rPr lang="en" sz="1900" i="1">
                <a:solidFill>
                  <a:schemeClr val="dk1"/>
                </a:solidFill>
              </a:rPr>
              <a:t>.’”</a:t>
            </a:r>
            <a:endParaRPr sz="1900" i="1">
              <a:solidFill>
                <a:schemeClr val="dk1"/>
              </a:solidFill>
            </a:endParaRPr>
          </a:p>
          <a:p>
            <a:pPr marL="457200" lvl="0" indent="-349250" algn="l" rtl="0">
              <a:spcBef>
                <a:spcPts val="0"/>
              </a:spcBef>
              <a:spcAft>
                <a:spcPts val="0"/>
              </a:spcAft>
              <a:buClr>
                <a:srgbClr val="00FFFF"/>
              </a:buClr>
              <a:buSzPts val="1900"/>
              <a:buChar char="●"/>
            </a:pPr>
            <a:r>
              <a:rPr lang="en" sz="1900">
                <a:solidFill>
                  <a:srgbClr val="00FFFF"/>
                </a:solidFill>
              </a:rPr>
              <a:t>Riches fade, false gods are silent, weapons fail, nations fall, family and friends abandon you, science is unreliable, history is incomplete, your brethren make mistakes, and you cannot even trust yourself.  But GOD’S promises never fail! </a:t>
            </a:r>
            <a:endParaRPr sz="19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ctrTitle"/>
          </p:nvPr>
        </p:nvSpPr>
        <p:spPr>
          <a:xfrm>
            <a:off x="-1273458" y="0"/>
            <a:ext cx="10844483" cy="49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4900" b="1" dirty="0">
                <a:solidFill>
                  <a:srgbClr val="00FFFF"/>
                </a:solidFill>
              </a:rPr>
              <a:t>	WHO IS YOUR “TRUSTFALL”?</a:t>
            </a:r>
            <a:endParaRPr sz="5000" b="1" dirty="0">
              <a:solidFill>
                <a:srgbClr val="00FFFF"/>
              </a:solidFill>
            </a:endParaRPr>
          </a:p>
        </p:txBody>
      </p:sp>
      <p:sp>
        <p:nvSpPr>
          <p:cNvPr id="136" name="Google Shape;136;p26"/>
          <p:cNvSpPr txBox="1">
            <a:spLocks noGrp="1"/>
          </p:cNvSpPr>
          <p:nvPr>
            <p:ph type="subTitle" idx="1"/>
          </p:nvPr>
        </p:nvSpPr>
        <p:spPr>
          <a:xfrm>
            <a:off x="-181375" y="454800"/>
            <a:ext cx="9373200" cy="468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i="1">
              <a:solidFill>
                <a:schemeClr val="dk1"/>
              </a:solidFill>
            </a:endParaRPr>
          </a:p>
        </p:txBody>
      </p:sp>
      <p:pic>
        <p:nvPicPr>
          <p:cNvPr id="137" name="Google Shape;137;p26"/>
          <p:cNvPicPr preferRelativeResize="0"/>
          <p:nvPr/>
        </p:nvPicPr>
        <p:blipFill>
          <a:blip r:embed="rId3">
            <a:alphaModFix/>
          </a:blip>
          <a:stretch>
            <a:fillRect/>
          </a:stretch>
        </p:blipFill>
        <p:spPr>
          <a:xfrm>
            <a:off x="657825" y="527875"/>
            <a:ext cx="7911525" cy="45547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7"/>
          <p:cNvSpPr txBox="1">
            <a:spLocks noGrp="1"/>
          </p:cNvSpPr>
          <p:nvPr>
            <p:ph type="ctrTitle"/>
          </p:nvPr>
        </p:nvSpPr>
        <p:spPr>
          <a:xfrm>
            <a:off x="-1297395" y="0"/>
            <a:ext cx="10868420" cy="40214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4900" b="1" dirty="0">
                <a:solidFill>
                  <a:srgbClr val="00FFFF"/>
                </a:solidFill>
              </a:rPr>
              <a:t>	</a:t>
            </a:r>
            <a:r>
              <a:rPr lang="en" sz="4300" b="1" dirty="0">
                <a:solidFill>
                  <a:srgbClr val="00FFFF"/>
                </a:solidFill>
              </a:rPr>
              <a:t>WHOSE ARMS WILL CATCH YOU?</a:t>
            </a:r>
            <a:endParaRPr sz="4400" b="1" dirty="0">
              <a:solidFill>
                <a:srgbClr val="00FFFF"/>
              </a:solidFill>
            </a:endParaRPr>
          </a:p>
        </p:txBody>
      </p:sp>
      <p:sp>
        <p:nvSpPr>
          <p:cNvPr id="143" name="Google Shape;143;p27"/>
          <p:cNvSpPr txBox="1">
            <a:spLocks noGrp="1"/>
          </p:cNvSpPr>
          <p:nvPr>
            <p:ph type="subTitle" idx="1"/>
          </p:nvPr>
        </p:nvSpPr>
        <p:spPr>
          <a:xfrm>
            <a:off x="-181375" y="454800"/>
            <a:ext cx="9373200" cy="4688700"/>
          </a:xfrm>
          <a:prstGeom prst="rect">
            <a:avLst/>
          </a:prstGeom>
        </p:spPr>
        <p:txBody>
          <a:bodyPr spcFirstLastPara="1" wrap="square" lIns="91425" tIns="91425" rIns="91425" bIns="91425" anchor="t" anchorCtr="0">
            <a:noAutofit/>
          </a:bodyPr>
          <a:lstStyle/>
          <a:p>
            <a:pPr marL="101600" lvl="0" indent="0" algn="l" rtl="0">
              <a:spcBef>
                <a:spcPts val="0"/>
              </a:spcBef>
              <a:spcAft>
                <a:spcPts val="0"/>
              </a:spcAft>
              <a:buClr>
                <a:srgbClr val="FFFF00"/>
              </a:buClr>
              <a:buSzPts val="2000"/>
            </a:pPr>
            <a:endParaRPr lang="en" sz="2000" i="1" dirty="0">
              <a:solidFill>
                <a:schemeClr val="dk1"/>
              </a:solidFill>
            </a:endParaRPr>
          </a:p>
          <a:p>
            <a:pPr marL="101600" lvl="0" indent="0" algn="l" rtl="0">
              <a:spcBef>
                <a:spcPts val="0"/>
              </a:spcBef>
              <a:spcAft>
                <a:spcPts val="0"/>
              </a:spcAft>
              <a:buClr>
                <a:srgbClr val="FFFF00"/>
              </a:buClr>
              <a:buSzPts val="2000"/>
            </a:pPr>
            <a:endParaRPr lang="en" sz="2000" i="1" u="sng" dirty="0">
              <a:solidFill>
                <a:schemeClr val="dk1"/>
              </a:solidFill>
            </a:endParaRPr>
          </a:p>
          <a:p>
            <a:pPr marL="101600" lvl="0" indent="0" algn="l" rtl="0">
              <a:spcBef>
                <a:spcPts val="0"/>
              </a:spcBef>
              <a:spcAft>
                <a:spcPts val="0"/>
              </a:spcAft>
              <a:buClr>
                <a:srgbClr val="FFFF00"/>
              </a:buClr>
              <a:buSzPts val="2000"/>
            </a:pPr>
            <a:endParaRPr lang="en" sz="2000" i="1" u="sng" dirty="0">
              <a:solidFill>
                <a:schemeClr val="dk1"/>
              </a:solidFill>
            </a:endParaRPr>
          </a:p>
          <a:p>
            <a:pPr marL="101600" lvl="0" indent="0" algn="l" rtl="0">
              <a:spcBef>
                <a:spcPts val="0"/>
              </a:spcBef>
              <a:spcAft>
                <a:spcPts val="0"/>
              </a:spcAft>
              <a:buClr>
                <a:srgbClr val="FFFF00"/>
              </a:buClr>
              <a:buSzPts val="2000"/>
            </a:pPr>
            <a:endParaRPr lang="en" sz="2000" i="1" u="sng" dirty="0">
              <a:solidFill>
                <a:schemeClr val="dk1"/>
              </a:solidFill>
            </a:endParaRPr>
          </a:p>
          <a:p>
            <a:pPr marL="101600" lvl="0" indent="0" algn="l" rtl="0">
              <a:spcBef>
                <a:spcPts val="0"/>
              </a:spcBef>
              <a:spcAft>
                <a:spcPts val="0"/>
              </a:spcAft>
              <a:buClr>
                <a:srgbClr val="FFFF00"/>
              </a:buClr>
              <a:buSzPts val="2000"/>
            </a:pPr>
            <a:endParaRPr lang="en" sz="2000" i="1" u="sng" dirty="0">
              <a:solidFill>
                <a:schemeClr val="dk1"/>
              </a:solidFill>
            </a:endParaRPr>
          </a:p>
          <a:p>
            <a:pPr marL="101600" lvl="0" indent="0" algn="l" rtl="0">
              <a:spcBef>
                <a:spcPts val="0"/>
              </a:spcBef>
              <a:spcAft>
                <a:spcPts val="0"/>
              </a:spcAft>
              <a:buClr>
                <a:srgbClr val="FFFF00"/>
              </a:buClr>
              <a:buSzPts val="2000"/>
            </a:pPr>
            <a:endParaRPr lang="en" sz="2000" i="1" u="sng" dirty="0">
              <a:solidFill>
                <a:schemeClr val="dk1"/>
              </a:solidFill>
            </a:endParaRPr>
          </a:p>
          <a:p>
            <a:pPr marL="101600" lvl="0" indent="0" algn="l" rtl="0">
              <a:spcBef>
                <a:spcPts val="0"/>
              </a:spcBef>
              <a:spcAft>
                <a:spcPts val="0"/>
              </a:spcAft>
              <a:buClr>
                <a:srgbClr val="FFFF00"/>
              </a:buClr>
              <a:buSzPts val="2000"/>
            </a:pPr>
            <a:endParaRPr lang="en" sz="2000" i="1" u="sng" dirty="0">
              <a:solidFill>
                <a:schemeClr val="dk1"/>
              </a:solidFill>
            </a:endParaRPr>
          </a:p>
          <a:p>
            <a:pPr marL="101600" lvl="0" indent="0" algn="l" rtl="0">
              <a:spcBef>
                <a:spcPts val="0"/>
              </a:spcBef>
              <a:spcAft>
                <a:spcPts val="0"/>
              </a:spcAft>
              <a:buClr>
                <a:srgbClr val="FFFF00"/>
              </a:buClr>
              <a:buSzPts val="2000"/>
            </a:pPr>
            <a:endParaRPr lang="en" sz="2000" i="1" u="sng" dirty="0">
              <a:solidFill>
                <a:schemeClr val="dk1"/>
              </a:solidFill>
            </a:endParaRPr>
          </a:p>
          <a:p>
            <a:pPr marL="101600" lvl="0" indent="0" algn="l" rtl="0">
              <a:spcBef>
                <a:spcPts val="0"/>
              </a:spcBef>
              <a:spcAft>
                <a:spcPts val="0"/>
              </a:spcAft>
              <a:buClr>
                <a:srgbClr val="FFFF00"/>
              </a:buClr>
              <a:buSzPts val="2000"/>
            </a:pPr>
            <a:endParaRPr lang="en" sz="2000" i="1" u="sng" dirty="0">
              <a:solidFill>
                <a:schemeClr val="dk1"/>
              </a:solidFill>
            </a:endParaRPr>
          </a:p>
          <a:p>
            <a:pPr marL="101600" lvl="0" indent="0" algn="l" rtl="0">
              <a:spcBef>
                <a:spcPts val="0"/>
              </a:spcBef>
              <a:spcAft>
                <a:spcPts val="0"/>
              </a:spcAft>
              <a:buClr>
                <a:srgbClr val="FFFF00"/>
              </a:buClr>
              <a:buSzPts val="2000"/>
            </a:pPr>
            <a:endParaRPr lang="en" sz="2000" i="1" u="sng" dirty="0">
              <a:solidFill>
                <a:schemeClr val="dk1"/>
              </a:solidFill>
            </a:endParaRPr>
          </a:p>
          <a:p>
            <a:pPr marL="101600" lvl="0" indent="0" algn="l" rtl="0">
              <a:spcBef>
                <a:spcPts val="0"/>
              </a:spcBef>
              <a:spcAft>
                <a:spcPts val="0"/>
              </a:spcAft>
              <a:buClr>
                <a:srgbClr val="FFFF00"/>
              </a:buClr>
              <a:buSzPts val="2000"/>
            </a:pPr>
            <a:endParaRPr lang="en" sz="2000" i="1" u="sng" dirty="0">
              <a:solidFill>
                <a:schemeClr val="dk1"/>
              </a:solidFill>
            </a:endParaRPr>
          </a:p>
          <a:p>
            <a:pPr marL="101600" lvl="0" indent="0" algn="l" rtl="0">
              <a:spcBef>
                <a:spcPts val="0"/>
              </a:spcBef>
              <a:spcAft>
                <a:spcPts val="0"/>
              </a:spcAft>
              <a:buClr>
                <a:srgbClr val="FFFF00"/>
              </a:buClr>
              <a:buSzPts val="2000"/>
            </a:pPr>
            <a:endParaRPr lang="en" sz="2000" i="1" u="sng" dirty="0">
              <a:solidFill>
                <a:schemeClr val="dk1"/>
              </a:solidFill>
            </a:endParaRPr>
          </a:p>
          <a:p>
            <a:pPr marL="101600" lvl="0" indent="0" algn="l" rtl="0">
              <a:spcBef>
                <a:spcPts val="0"/>
              </a:spcBef>
              <a:spcAft>
                <a:spcPts val="0"/>
              </a:spcAft>
              <a:buClr>
                <a:srgbClr val="FFFF00"/>
              </a:buClr>
              <a:buSzPts val="2000"/>
            </a:pPr>
            <a:r>
              <a:rPr lang="en" sz="2400" u="sng" dirty="0">
                <a:solidFill>
                  <a:srgbClr val="FFFF00"/>
                </a:solidFill>
              </a:rPr>
              <a:t>Deut.33:27</a:t>
            </a:r>
            <a:r>
              <a:rPr lang="en" sz="2400" dirty="0">
                <a:solidFill>
                  <a:schemeClr val="dk1"/>
                </a:solidFill>
              </a:rPr>
              <a:t> </a:t>
            </a:r>
            <a:r>
              <a:rPr lang="en" sz="2400" i="1" dirty="0">
                <a:solidFill>
                  <a:schemeClr val="dk1"/>
                </a:solidFill>
              </a:rPr>
              <a:t>“The eternal God is your refuge, </a:t>
            </a:r>
            <a:r>
              <a:rPr lang="en" sz="2400" i="1" u="sng" dirty="0">
                <a:solidFill>
                  <a:srgbClr val="00FFFF"/>
                </a:solidFill>
              </a:rPr>
              <a:t>and underneath are the everlasting arms</a:t>
            </a:r>
            <a:r>
              <a:rPr lang="en" sz="2400" i="1" dirty="0">
                <a:solidFill>
                  <a:schemeClr val="dk1"/>
                </a:solidFill>
              </a:rPr>
              <a:t>; ...”</a:t>
            </a:r>
            <a:endParaRPr sz="2400" i="1" dirty="0">
              <a:solidFill>
                <a:schemeClr val="dk1"/>
              </a:solidFill>
            </a:endParaRPr>
          </a:p>
          <a:p>
            <a:pPr marL="0" lvl="0" indent="0" algn="l" rtl="0">
              <a:spcBef>
                <a:spcPts val="0"/>
              </a:spcBef>
              <a:spcAft>
                <a:spcPts val="0"/>
              </a:spcAft>
              <a:buNone/>
            </a:pPr>
            <a:endParaRPr sz="2000" i="1" dirty="0">
              <a:solidFill>
                <a:schemeClr val="dk1"/>
              </a:solidFill>
            </a:endParaRPr>
          </a:p>
          <a:p>
            <a:pPr marL="0" lvl="0" indent="0" algn="l" rtl="0">
              <a:spcBef>
                <a:spcPts val="0"/>
              </a:spcBef>
              <a:spcAft>
                <a:spcPts val="0"/>
              </a:spcAft>
              <a:buNone/>
            </a:pPr>
            <a:endParaRPr sz="2000" i="1" dirty="0">
              <a:solidFill>
                <a:schemeClr val="dk1"/>
              </a:solidFill>
            </a:endParaRPr>
          </a:p>
          <a:p>
            <a:pPr marL="0" lvl="0" indent="0" algn="l" rtl="0">
              <a:spcBef>
                <a:spcPts val="0"/>
              </a:spcBef>
              <a:spcAft>
                <a:spcPts val="0"/>
              </a:spcAft>
              <a:buNone/>
            </a:pPr>
            <a:endParaRPr sz="2000" i="1" dirty="0">
              <a:solidFill>
                <a:schemeClr val="dk1"/>
              </a:solidFill>
            </a:endParaRPr>
          </a:p>
        </p:txBody>
      </p:sp>
      <p:pic>
        <p:nvPicPr>
          <p:cNvPr id="144" name="Google Shape;144;p27"/>
          <p:cNvPicPr preferRelativeResize="0"/>
          <p:nvPr/>
        </p:nvPicPr>
        <p:blipFill>
          <a:blip r:embed="rId3">
            <a:alphaModFix/>
          </a:blip>
          <a:stretch>
            <a:fillRect/>
          </a:stretch>
        </p:blipFill>
        <p:spPr>
          <a:xfrm>
            <a:off x="48725" y="520450"/>
            <a:ext cx="3160551" cy="3695876"/>
          </a:xfrm>
          <a:prstGeom prst="rect">
            <a:avLst/>
          </a:prstGeom>
          <a:noFill/>
          <a:ln>
            <a:noFill/>
          </a:ln>
        </p:spPr>
      </p:pic>
      <p:pic>
        <p:nvPicPr>
          <p:cNvPr id="145" name="Google Shape;145;p27"/>
          <p:cNvPicPr preferRelativeResize="0"/>
          <p:nvPr/>
        </p:nvPicPr>
        <p:blipFill>
          <a:blip r:embed="rId4">
            <a:alphaModFix/>
          </a:blip>
          <a:stretch>
            <a:fillRect/>
          </a:stretch>
        </p:blipFill>
        <p:spPr>
          <a:xfrm>
            <a:off x="3297250" y="520450"/>
            <a:ext cx="5799974" cy="36958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8"/>
          <p:cNvSpPr txBox="1">
            <a:spLocks noGrp="1"/>
          </p:cNvSpPr>
          <p:nvPr>
            <p:ph type="ctrTitle"/>
          </p:nvPr>
        </p:nvSpPr>
        <p:spPr>
          <a:xfrm>
            <a:off x="-810775" y="0"/>
            <a:ext cx="10381800" cy="49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4900" b="1">
                <a:solidFill>
                  <a:srgbClr val="00FFFF"/>
                </a:solidFill>
              </a:rPr>
              <a:t>	</a:t>
            </a:r>
            <a:r>
              <a:rPr lang="en" sz="5000" b="1">
                <a:solidFill>
                  <a:srgbClr val="00FFFF"/>
                </a:solidFill>
              </a:rPr>
              <a:t>OUR GREAT EXAMPLE</a:t>
            </a:r>
            <a:endParaRPr sz="5100" b="1">
              <a:solidFill>
                <a:srgbClr val="00FFFF"/>
              </a:solidFill>
            </a:endParaRPr>
          </a:p>
        </p:txBody>
      </p:sp>
      <p:sp>
        <p:nvSpPr>
          <p:cNvPr id="151" name="Google Shape;151;p28"/>
          <p:cNvSpPr txBox="1">
            <a:spLocks noGrp="1"/>
          </p:cNvSpPr>
          <p:nvPr>
            <p:ph type="subTitle" idx="1"/>
          </p:nvPr>
        </p:nvSpPr>
        <p:spPr>
          <a:xfrm>
            <a:off x="-181375" y="454800"/>
            <a:ext cx="9373200" cy="46887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Clr>
                <a:srgbClr val="FFFF00"/>
              </a:buClr>
              <a:buSzPts val="2100"/>
              <a:buChar char="●"/>
            </a:pPr>
            <a:r>
              <a:rPr lang="en" sz="2100">
                <a:solidFill>
                  <a:srgbClr val="FFFF00"/>
                </a:solidFill>
              </a:rPr>
              <a:t>Even our Savior, as He died, demonstrated this for us!</a:t>
            </a:r>
            <a:endParaRPr sz="2100">
              <a:solidFill>
                <a:srgbClr val="FFFF00"/>
              </a:solidFill>
            </a:endParaRPr>
          </a:p>
          <a:p>
            <a:pPr marL="457200" lvl="0" indent="-361950" algn="l" rtl="0">
              <a:spcBef>
                <a:spcPts val="0"/>
              </a:spcBef>
              <a:spcAft>
                <a:spcPts val="0"/>
              </a:spcAft>
              <a:buClr>
                <a:srgbClr val="FFFF00"/>
              </a:buClr>
              <a:buSzPts val="2100"/>
              <a:buChar char="●"/>
            </a:pPr>
            <a:r>
              <a:rPr lang="en" sz="2100" u="sng">
                <a:solidFill>
                  <a:srgbClr val="FFFF00"/>
                </a:solidFill>
              </a:rPr>
              <a:t>Lk.23:46</a:t>
            </a:r>
            <a:r>
              <a:rPr lang="en" sz="2100">
                <a:solidFill>
                  <a:srgbClr val="FFFF00"/>
                </a:solidFill>
              </a:rPr>
              <a:t> </a:t>
            </a:r>
            <a:r>
              <a:rPr lang="en" sz="2100" i="1">
                <a:solidFill>
                  <a:schemeClr val="dk1"/>
                </a:solidFill>
              </a:rPr>
              <a:t>“And when Jesus had cried out with a loud voice, He said, “Father, ‘</a:t>
            </a:r>
            <a:r>
              <a:rPr lang="en" sz="2100" i="1" u="sng">
                <a:solidFill>
                  <a:srgbClr val="FFFF00"/>
                </a:solidFill>
              </a:rPr>
              <a:t>into Your hands</a:t>
            </a:r>
            <a:r>
              <a:rPr lang="en" sz="2100" i="1">
                <a:solidFill>
                  <a:schemeClr val="dk1"/>
                </a:solidFill>
              </a:rPr>
              <a:t> I commit My spirit.’ ” Having said this, He breathed His last.”</a:t>
            </a:r>
            <a:endParaRPr sz="2100" i="1">
              <a:solidFill>
                <a:schemeClr val="dk1"/>
              </a:solidFill>
            </a:endParaRPr>
          </a:p>
          <a:p>
            <a:pPr marL="457200" lvl="0" indent="-361950" algn="l" rtl="0">
              <a:spcBef>
                <a:spcPts val="0"/>
              </a:spcBef>
              <a:spcAft>
                <a:spcPts val="0"/>
              </a:spcAft>
              <a:buClr>
                <a:srgbClr val="00FFFF"/>
              </a:buClr>
              <a:buSzPts val="2100"/>
              <a:buChar char="●"/>
            </a:pPr>
            <a:r>
              <a:rPr lang="en" sz="2100">
                <a:solidFill>
                  <a:srgbClr val="00FFFF"/>
                </a:solidFill>
              </a:rPr>
              <a:t>Where is your faith “located” right now?  Is it in a simple person, place or thing?  Or is it in your Eternal Creator and His unbreakable word?</a:t>
            </a:r>
            <a:endParaRPr sz="2100">
              <a:solidFill>
                <a:srgbClr val="00FFFF"/>
              </a:solidFill>
            </a:endParaRPr>
          </a:p>
          <a:p>
            <a:pPr marL="457200" lvl="0" indent="-361950" algn="l" rtl="0">
              <a:spcBef>
                <a:spcPts val="0"/>
              </a:spcBef>
              <a:spcAft>
                <a:spcPts val="0"/>
              </a:spcAft>
              <a:buClr>
                <a:srgbClr val="FFFF00"/>
              </a:buClr>
              <a:buSzPts val="2100"/>
              <a:buChar char="●"/>
            </a:pPr>
            <a:r>
              <a:rPr lang="en" sz="2100" u="sng">
                <a:solidFill>
                  <a:srgbClr val="FFFF00"/>
                </a:solidFill>
              </a:rPr>
              <a:t>Jn.10:27-29</a:t>
            </a:r>
            <a:r>
              <a:rPr lang="en" sz="2100">
                <a:solidFill>
                  <a:srgbClr val="00FFFF"/>
                </a:solidFill>
              </a:rPr>
              <a:t> </a:t>
            </a:r>
            <a:r>
              <a:rPr lang="en" sz="2100" i="1">
                <a:solidFill>
                  <a:schemeClr val="dk1"/>
                </a:solidFill>
              </a:rPr>
              <a:t>“</a:t>
            </a:r>
            <a:r>
              <a:rPr lang="en" sz="2100" i="1" u="sng">
                <a:solidFill>
                  <a:schemeClr val="dk1"/>
                </a:solidFill>
              </a:rPr>
              <a:t>My sheep hear My voice, and I know them, and they follow Me</a:t>
            </a:r>
            <a:r>
              <a:rPr lang="en" sz="2100" i="1">
                <a:solidFill>
                  <a:schemeClr val="dk1"/>
                </a:solidFill>
              </a:rPr>
              <a:t>. 28 And I give them eternal life, and they shall never perish; </a:t>
            </a:r>
            <a:r>
              <a:rPr lang="en" sz="2100" i="1" u="sng">
                <a:solidFill>
                  <a:srgbClr val="FFFF00"/>
                </a:solidFill>
              </a:rPr>
              <a:t>neither shall anyone snatch them out of My hand</a:t>
            </a:r>
            <a:r>
              <a:rPr lang="en" sz="2100" i="1">
                <a:solidFill>
                  <a:schemeClr val="dk1"/>
                </a:solidFill>
              </a:rPr>
              <a:t>. 29 My Father, who has given them to Me, is greater than all; </a:t>
            </a:r>
            <a:r>
              <a:rPr lang="en" sz="2100" i="1" u="sng">
                <a:solidFill>
                  <a:srgbClr val="FFFF00"/>
                </a:solidFill>
              </a:rPr>
              <a:t>and no one is able to snatch them out of My Father’s hand</a:t>
            </a:r>
            <a:r>
              <a:rPr lang="en" sz="2100" i="1">
                <a:solidFill>
                  <a:schemeClr val="dk1"/>
                </a:solidFill>
              </a:rPr>
              <a:t>.”</a:t>
            </a:r>
            <a:endParaRPr sz="2100" i="1">
              <a:solidFill>
                <a:schemeClr val="dk1"/>
              </a:solidFill>
            </a:endParaRPr>
          </a:p>
          <a:p>
            <a:pPr marL="457200" lvl="0" indent="-361950" algn="l" rtl="0">
              <a:spcBef>
                <a:spcPts val="0"/>
              </a:spcBef>
              <a:spcAft>
                <a:spcPts val="0"/>
              </a:spcAft>
              <a:buClr>
                <a:srgbClr val="00FFFF"/>
              </a:buClr>
              <a:buSzPts val="2100"/>
              <a:buChar char="●"/>
            </a:pPr>
            <a:r>
              <a:rPr lang="en" sz="2100">
                <a:solidFill>
                  <a:srgbClr val="00FFFF"/>
                </a:solidFill>
              </a:rPr>
              <a:t>If you have heard His voice, are you willing to do what He says?</a:t>
            </a:r>
            <a:endParaRPr sz="2100">
              <a:solidFill>
                <a:srgbClr val="00FFFF"/>
              </a:solidFill>
            </a:endParaRPr>
          </a:p>
          <a:p>
            <a:pPr marL="457200" lvl="0" indent="-361950" algn="l" rtl="0">
              <a:spcBef>
                <a:spcPts val="0"/>
              </a:spcBef>
              <a:spcAft>
                <a:spcPts val="0"/>
              </a:spcAft>
              <a:buClr>
                <a:srgbClr val="FFFF00"/>
              </a:buClr>
              <a:buSzPts val="2100"/>
              <a:buChar char="●"/>
            </a:pPr>
            <a:r>
              <a:rPr lang="en" sz="2100" u="sng">
                <a:solidFill>
                  <a:srgbClr val="FFFF00"/>
                </a:solidFill>
              </a:rPr>
              <a:t>Mk.16:16</a:t>
            </a:r>
            <a:r>
              <a:rPr lang="en" sz="2100">
                <a:solidFill>
                  <a:schemeClr val="dk1"/>
                </a:solidFill>
              </a:rPr>
              <a:t> </a:t>
            </a:r>
            <a:r>
              <a:rPr lang="en" sz="2100" i="1">
                <a:solidFill>
                  <a:schemeClr val="dk1"/>
                </a:solidFill>
              </a:rPr>
              <a:t>“</a:t>
            </a:r>
            <a:r>
              <a:rPr lang="en" sz="2100" i="1" u="sng">
                <a:solidFill>
                  <a:schemeClr val="dk1"/>
                </a:solidFill>
              </a:rPr>
              <a:t>He who believes and is baptized will be saved</a:t>
            </a:r>
            <a:r>
              <a:rPr lang="en" sz="2100" i="1">
                <a:solidFill>
                  <a:schemeClr val="dk1"/>
                </a:solidFill>
              </a:rPr>
              <a:t>; but he who does not believe will be condemned.”</a:t>
            </a:r>
            <a:endParaRPr sz="2100" i="1">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47874" y="0"/>
            <a:ext cx="9191874" cy="54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dirty="0">
                <a:solidFill>
                  <a:srgbClr val="00FFFF"/>
                </a:solidFill>
              </a:rPr>
              <a:t>YOUR FAITH’S “LOCATION”?</a:t>
            </a:r>
            <a:endParaRPr sz="5000" b="1" dirty="0">
              <a:solidFill>
                <a:srgbClr val="00FFFF"/>
              </a:solidFill>
            </a:endParaRPr>
          </a:p>
        </p:txBody>
      </p:sp>
      <p:sp>
        <p:nvSpPr>
          <p:cNvPr id="61" name="Google Shape;61;p14"/>
          <p:cNvSpPr txBox="1">
            <a:spLocks noGrp="1"/>
          </p:cNvSpPr>
          <p:nvPr>
            <p:ph type="subTitle" idx="1"/>
          </p:nvPr>
        </p:nvSpPr>
        <p:spPr>
          <a:xfrm>
            <a:off x="-161075" y="434500"/>
            <a:ext cx="9353100" cy="47088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Clr>
                <a:srgbClr val="FFFF00"/>
              </a:buClr>
              <a:buSzPts val="2300"/>
              <a:buChar char="●"/>
            </a:pPr>
            <a:r>
              <a:rPr lang="en" sz="2300">
                <a:solidFill>
                  <a:srgbClr val="FFFF00"/>
                </a:solidFill>
              </a:rPr>
              <a:t>We have previously defined biblical faith as “trusting something or someone enough to act like it is true.”</a:t>
            </a:r>
            <a:endParaRPr sz="2300">
              <a:solidFill>
                <a:srgbClr val="FFFF00"/>
              </a:solidFill>
            </a:endParaRPr>
          </a:p>
          <a:p>
            <a:pPr marL="457200" lvl="0" indent="-374650" algn="l" rtl="0">
              <a:spcBef>
                <a:spcPts val="0"/>
              </a:spcBef>
              <a:spcAft>
                <a:spcPts val="0"/>
              </a:spcAft>
              <a:buClr>
                <a:schemeClr val="dk1"/>
              </a:buClr>
              <a:buSzPts val="2300"/>
              <a:buChar char="●"/>
            </a:pPr>
            <a:r>
              <a:rPr lang="en" sz="2300">
                <a:solidFill>
                  <a:schemeClr val="dk1"/>
                </a:solidFill>
              </a:rPr>
              <a:t>When those disciples first launched that boat across the sea, where ELSE might they have placed their faith?</a:t>
            </a:r>
            <a:endParaRPr sz="2300">
              <a:solidFill>
                <a:schemeClr val="dk1"/>
              </a:solidFill>
            </a:endParaRPr>
          </a:p>
          <a:p>
            <a:pPr marL="457200" lvl="0" indent="-374650" algn="l" rtl="0">
              <a:spcBef>
                <a:spcPts val="0"/>
              </a:spcBef>
              <a:spcAft>
                <a:spcPts val="0"/>
              </a:spcAft>
              <a:buClr>
                <a:srgbClr val="00FFFF"/>
              </a:buClr>
              <a:buSzPts val="2300"/>
              <a:buChar char="●"/>
            </a:pPr>
            <a:r>
              <a:rPr lang="en" sz="2300">
                <a:solidFill>
                  <a:srgbClr val="00FFFF"/>
                </a:solidFill>
              </a:rPr>
              <a:t>At least 4 of them were experienced fishermen!  Maybe their faith was in their own ability to skillfully handle any nautical challenge they might encounter.</a:t>
            </a:r>
            <a:endParaRPr sz="2300">
              <a:solidFill>
                <a:srgbClr val="00FFFF"/>
              </a:solidFill>
            </a:endParaRPr>
          </a:p>
          <a:p>
            <a:pPr marL="457200" lvl="0" indent="-374650" algn="l" rtl="0">
              <a:spcBef>
                <a:spcPts val="0"/>
              </a:spcBef>
              <a:spcAft>
                <a:spcPts val="0"/>
              </a:spcAft>
              <a:buClr>
                <a:srgbClr val="FFFF00"/>
              </a:buClr>
              <a:buSzPts val="2300"/>
              <a:buChar char="●"/>
            </a:pPr>
            <a:r>
              <a:rPr lang="en" sz="2300">
                <a:solidFill>
                  <a:srgbClr val="FFFF00"/>
                </a:solidFill>
              </a:rPr>
              <a:t>Maybe their faith was in the rugged construction of the boat itself.  It had never let them down before, so this time would be no different.</a:t>
            </a:r>
            <a:endParaRPr sz="2300">
              <a:solidFill>
                <a:srgbClr val="FFFF00"/>
              </a:solidFill>
            </a:endParaRPr>
          </a:p>
          <a:p>
            <a:pPr marL="457200" lvl="0" indent="-374650" algn="l" rtl="0">
              <a:spcBef>
                <a:spcPts val="0"/>
              </a:spcBef>
              <a:spcAft>
                <a:spcPts val="0"/>
              </a:spcAft>
              <a:buClr>
                <a:schemeClr val="dk1"/>
              </a:buClr>
              <a:buSzPts val="2300"/>
              <a:buChar char="●"/>
            </a:pPr>
            <a:r>
              <a:rPr lang="en" sz="2300">
                <a:solidFill>
                  <a:schemeClr val="dk1"/>
                </a:solidFill>
              </a:rPr>
              <a:t>Maybe their faith was in history and in nature.  Perhaps there had never before been a storm such as this on those waters.</a:t>
            </a:r>
            <a:endParaRPr sz="2300">
              <a:solidFill>
                <a:schemeClr val="dk1"/>
              </a:solidFill>
            </a:endParaRPr>
          </a:p>
          <a:p>
            <a:pPr marL="457200" lvl="0" indent="-374650" algn="l" rtl="0">
              <a:spcBef>
                <a:spcPts val="0"/>
              </a:spcBef>
              <a:spcAft>
                <a:spcPts val="0"/>
              </a:spcAft>
              <a:buClr>
                <a:srgbClr val="00FFFF"/>
              </a:buClr>
              <a:buSzPts val="2300"/>
              <a:buChar char="●"/>
            </a:pPr>
            <a:r>
              <a:rPr lang="en" sz="2300">
                <a:solidFill>
                  <a:srgbClr val="00FFFF"/>
                </a:solidFill>
              </a:rPr>
              <a:t>What we KNOW is that their faith in that moment was </a:t>
            </a:r>
            <a:r>
              <a:rPr lang="en" sz="2300" u="sng">
                <a:solidFill>
                  <a:srgbClr val="00FFFF"/>
                </a:solidFill>
              </a:rPr>
              <a:t>not</a:t>
            </a:r>
            <a:r>
              <a:rPr lang="en" sz="2300">
                <a:solidFill>
                  <a:srgbClr val="00FFFF"/>
                </a:solidFill>
              </a:rPr>
              <a:t> in Jesus!</a:t>
            </a:r>
            <a:endParaRPr sz="23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ctrTitle"/>
          </p:nvPr>
        </p:nvSpPr>
        <p:spPr>
          <a:xfrm>
            <a:off x="0" y="0"/>
            <a:ext cx="9144000" cy="51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dirty="0">
                <a:solidFill>
                  <a:srgbClr val="00FFFF"/>
                </a:solidFill>
              </a:rPr>
              <a:t>RICHES?</a:t>
            </a:r>
            <a:endParaRPr sz="5000" b="1" dirty="0">
              <a:solidFill>
                <a:srgbClr val="00FFFF"/>
              </a:solidFill>
            </a:endParaRPr>
          </a:p>
        </p:txBody>
      </p:sp>
      <p:sp>
        <p:nvSpPr>
          <p:cNvPr id="67" name="Google Shape;67;p15"/>
          <p:cNvSpPr txBox="1">
            <a:spLocks noGrp="1"/>
          </p:cNvSpPr>
          <p:nvPr>
            <p:ph type="subTitle" idx="1"/>
          </p:nvPr>
        </p:nvSpPr>
        <p:spPr>
          <a:xfrm>
            <a:off x="-161075" y="360050"/>
            <a:ext cx="9353100" cy="47832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Clr>
                <a:srgbClr val="FFFF00"/>
              </a:buClr>
              <a:buSzPts val="2300"/>
              <a:buChar char="●"/>
            </a:pPr>
            <a:r>
              <a:rPr lang="en" sz="2300" u="sng">
                <a:solidFill>
                  <a:srgbClr val="FFFF00"/>
                </a:solidFill>
              </a:rPr>
              <a:t>Ps.49:6-8</a:t>
            </a:r>
            <a:r>
              <a:rPr lang="en" sz="2300">
                <a:solidFill>
                  <a:srgbClr val="FFFF00"/>
                </a:solidFill>
              </a:rPr>
              <a:t> </a:t>
            </a:r>
            <a:r>
              <a:rPr lang="en" sz="2300" i="1">
                <a:solidFill>
                  <a:schemeClr val="dk1"/>
                </a:solidFill>
              </a:rPr>
              <a:t>“</a:t>
            </a:r>
            <a:r>
              <a:rPr lang="en" sz="2300" i="1" u="sng">
                <a:solidFill>
                  <a:schemeClr val="dk1"/>
                </a:solidFill>
              </a:rPr>
              <a:t>Those who trust in their wealth and boast in the multitude of their riches</a:t>
            </a:r>
            <a:r>
              <a:rPr lang="en" sz="2300" i="1">
                <a:solidFill>
                  <a:schemeClr val="dk1"/>
                </a:solidFill>
              </a:rPr>
              <a:t>, 7 None of them can by any means redeem his brother, nor give to God a ransom for him - 8 </a:t>
            </a:r>
            <a:r>
              <a:rPr lang="en" sz="2300" i="1" u="sng">
                <a:solidFill>
                  <a:schemeClr val="dk1"/>
                </a:solidFill>
              </a:rPr>
              <a:t>For the redemption of their souls is costly</a:t>
            </a:r>
            <a:r>
              <a:rPr lang="en" sz="2300" i="1">
                <a:solidFill>
                  <a:schemeClr val="dk1"/>
                </a:solidFill>
              </a:rPr>
              <a:t>, and it shall cease forever -”</a:t>
            </a:r>
            <a:endParaRPr sz="2300" i="1">
              <a:solidFill>
                <a:schemeClr val="dk1"/>
              </a:solidFill>
            </a:endParaRPr>
          </a:p>
          <a:p>
            <a:pPr marL="457200" lvl="0" indent="-374650" algn="l" rtl="0">
              <a:spcBef>
                <a:spcPts val="0"/>
              </a:spcBef>
              <a:spcAft>
                <a:spcPts val="0"/>
              </a:spcAft>
              <a:buClr>
                <a:srgbClr val="FFFF00"/>
              </a:buClr>
              <a:buSzPts val="2300"/>
              <a:buChar char="●"/>
            </a:pPr>
            <a:r>
              <a:rPr lang="en" sz="2300" u="sng">
                <a:solidFill>
                  <a:srgbClr val="FFFF00"/>
                </a:solidFill>
              </a:rPr>
              <a:t>Mk.10:24</a:t>
            </a:r>
            <a:r>
              <a:rPr lang="en" sz="2300">
                <a:solidFill>
                  <a:srgbClr val="FFFF00"/>
                </a:solidFill>
              </a:rPr>
              <a:t> </a:t>
            </a:r>
            <a:r>
              <a:rPr lang="en" sz="2300" i="1">
                <a:solidFill>
                  <a:schemeClr val="dk1"/>
                </a:solidFill>
              </a:rPr>
              <a:t>“And the disciples were astonished at His words. But Jesus answered again and said to them, “Children, </a:t>
            </a:r>
            <a:r>
              <a:rPr lang="en" sz="2300" i="1" u="sng">
                <a:solidFill>
                  <a:schemeClr val="dk1"/>
                </a:solidFill>
              </a:rPr>
              <a:t>how hard it is for those who trust in riches</a:t>
            </a:r>
            <a:r>
              <a:rPr lang="en" sz="2300" i="1">
                <a:solidFill>
                  <a:schemeClr val="dk1"/>
                </a:solidFill>
              </a:rPr>
              <a:t> to enter the kingdom of God!”</a:t>
            </a:r>
            <a:endParaRPr sz="2300" i="1">
              <a:solidFill>
                <a:schemeClr val="dk1"/>
              </a:solidFill>
            </a:endParaRPr>
          </a:p>
          <a:p>
            <a:pPr marL="457200" lvl="0" indent="-374650" algn="l" rtl="0">
              <a:spcBef>
                <a:spcPts val="0"/>
              </a:spcBef>
              <a:spcAft>
                <a:spcPts val="0"/>
              </a:spcAft>
              <a:buClr>
                <a:srgbClr val="FFFF00"/>
              </a:buClr>
              <a:buSzPts val="2300"/>
              <a:buChar char="●"/>
            </a:pPr>
            <a:r>
              <a:rPr lang="en" sz="2300" u="sng">
                <a:solidFill>
                  <a:srgbClr val="FFFF00"/>
                </a:solidFill>
              </a:rPr>
              <a:t>1 Tim.6:17</a:t>
            </a:r>
            <a:r>
              <a:rPr lang="en" sz="2300">
                <a:solidFill>
                  <a:srgbClr val="FFFF00"/>
                </a:solidFill>
              </a:rPr>
              <a:t> </a:t>
            </a:r>
            <a:r>
              <a:rPr lang="en" sz="2300" i="1">
                <a:solidFill>
                  <a:schemeClr val="dk1"/>
                </a:solidFill>
              </a:rPr>
              <a:t>“Command those who are rich in this present age not to be haughty, </a:t>
            </a:r>
            <a:r>
              <a:rPr lang="en" sz="2300" i="1" u="sng">
                <a:solidFill>
                  <a:schemeClr val="dk1"/>
                </a:solidFill>
              </a:rPr>
              <a:t>nor to trust in uncertain riches</a:t>
            </a:r>
            <a:r>
              <a:rPr lang="en" sz="2300" i="1">
                <a:solidFill>
                  <a:schemeClr val="dk1"/>
                </a:solidFill>
              </a:rPr>
              <a:t> but in the living God, </a:t>
            </a:r>
            <a:r>
              <a:rPr lang="en" sz="2300" i="1" u="sng">
                <a:solidFill>
                  <a:schemeClr val="dk1"/>
                </a:solidFill>
              </a:rPr>
              <a:t>who gives us richly all things to enjoy</a:t>
            </a:r>
            <a:r>
              <a:rPr lang="en" sz="2300" i="1">
                <a:solidFill>
                  <a:schemeClr val="dk1"/>
                </a:solidFill>
              </a:rPr>
              <a:t>.”</a:t>
            </a:r>
            <a:endParaRPr sz="2300" i="1">
              <a:solidFill>
                <a:schemeClr val="dk1"/>
              </a:solidFill>
            </a:endParaRPr>
          </a:p>
          <a:p>
            <a:pPr marL="457200" lvl="0" indent="-374650" algn="l" rtl="0">
              <a:spcBef>
                <a:spcPts val="0"/>
              </a:spcBef>
              <a:spcAft>
                <a:spcPts val="0"/>
              </a:spcAft>
              <a:buClr>
                <a:srgbClr val="00FFFF"/>
              </a:buClr>
              <a:buSzPts val="2300"/>
              <a:buChar char="●"/>
            </a:pPr>
            <a:r>
              <a:rPr lang="en" sz="2300">
                <a:solidFill>
                  <a:srgbClr val="00FFFF"/>
                </a:solidFill>
              </a:rPr>
              <a:t>So many people trust in their riches rather than the One who gives those riches to them!  But those riches are transient, have no lasting value at all, and cannot save their soul.</a:t>
            </a:r>
            <a:endParaRPr sz="23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ctrTitle"/>
          </p:nvPr>
        </p:nvSpPr>
        <p:spPr>
          <a:xfrm>
            <a:off x="0" y="0"/>
            <a:ext cx="9144000" cy="48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dirty="0">
                <a:solidFill>
                  <a:srgbClr val="00FFFF"/>
                </a:solidFill>
              </a:rPr>
              <a:t>OTHER “GODS” &amp; IDOLS?</a:t>
            </a:r>
            <a:endParaRPr sz="5000" b="1" dirty="0">
              <a:solidFill>
                <a:srgbClr val="00FFFF"/>
              </a:solidFill>
            </a:endParaRPr>
          </a:p>
        </p:txBody>
      </p:sp>
      <p:sp>
        <p:nvSpPr>
          <p:cNvPr id="73" name="Google Shape;73;p16"/>
          <p:cNvSpPr txBox="1">
            <a:spLocks noGrp="1"/>
          </p:cNvSpPr>
          <p:nvPr>
            <p:ph type="subTitle" idx="1"/>
          </p:nvPr>
        </p:nvSpPr>
        <p:spPr>
          <a:xfrm>
            <a:off x="-161075" y="393875"/>
            <a:ext cx="9353100" cy="47493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Clr>
                <a:srgbClr val="FFFF00"/>
              </a:buClr>
              <a:buSzPts val="2300"/>
              <a:buChar char="●"/>
            </a:pPr>
            <a:r>
              <a:rPr lang="en" sz="2300" u="sng">
                <a:solidFill>
                  <a:srgbClr val="FFFF00"/>
                </a:solidFill>
              </a:rPr>
              <a:t>Ps. 115:4-8</a:t>
            </a:r>
            <a:r>
              <a:rPr lang="en" sz="2300">
                <a:solidFill>
                  <a:srgbClr val="FFFF00"/>
                </a:solidFill>
              </a:rPr>
              <a:t> </a:t>
            </a:r>
            <a:r>
              <a:rPr lang="en" sz="2300" i="1">
                <a:solidFill>
                  <a:schemeClr val="dk1"/>
                </a:solidFill>
              </a:rPr>
              <a:t>“Their idols are silver and gold, the work of men’s hands.5 They have mouths, but they do not speak; Eyes they have, but they do not see; 6 They have ears, but they do not hear; Noses they have, but they do not smell; 7 They have hands, but they do not handle; Feet they have, but they do not walk; nor do they mutter through their throat. 8 </a:t>
            </a:r>
            <a:r>
              <a:rPr lang="en" sz="2300" i="1" u="sng">
                <a:solidFill>
                  <a:schemeClr val="dk1"/>
                </a:solidFill>
              </a:rPr>
              <a:t>Those who make them are like them</a:t>
            </a:r>
            <a:r>
              <a:rPr lang="en" sz="2300" i="1">
                <a:solidFill>
                  <a:schemeClr val="dk1"/>
                </a:solidFill>
              </a:rPr>
              <a:t>; </a:t>
            </a:r>
            <a:r>
              <a:rPr lang="en" sz="2300" i="1" u="sng">
                <a:solidFill>
                  <a:schemeClr val="dk1"/>
                </a:solidFill>
              </a:rPr>
              <a:t>so is everyone who trusts in them</a:t>
            </a:r>
            <a:r>
              <a:rPr lang="en" sz="2300" i="1">
                <a:solidFill>
                  <a:schemeClr val="dk1"/>
                </a:solidFill>
              </a:rPr>
              <a:t>.”</a:t>
            </a:r>
            <a:endParaRPr sz="2300" i="1">
              <a:solidFill>
                <a:schemeClr val="dk1"/>
              </a:solidFill>
            </a:endParaRPr>
          </a:p>
          <a:p>
            <a:pPr marL="457200" lvl="0" indent="-374650" algn="l" rtl="0">
              <a:spcBef>
                <a:spcPts val="0"/>
              </a:spcBef>
              <a:spcAft>
                <a:spcPts val="0"/>
              </a:spcAft>
              <a:buClr>
                <a:srgbClr val="FFFF00"/>
              </a:buClr>
              <a:buSzPts val="2300"/>
              <a:buChar char="●"/>
            </a:pPr>
            <a:r>
              <a:rPr lang="en" sz="2300" u="sng">
                <a:solidFill>
                  <a:srgbClr val="FFFF00"/>
                </a:solidFill>
              </a:rPr>
              <a:t>Is.42:17</a:t>
            </a:r>
            <a:r>
              <a:rPr lang="en" sz="2300">
                <a:solidFill>
                  <a:schemeClr val="dk1"/>
                </a:solidFill>
              </a:rPr>
              <a:t> </a:t>
            </a:r>
            <a:r>
              <a:rPr lang="en" sz="2300" i="1">
                <a:solidFill>
                  <a:schemeClr val="dk1"/>
                </a:solidFill>
              </a:rPr>
              <a:t>“They shall be turned back, they shall be greatly ashamed, </a:t>
            </a:r>
            <a:r>
              <a:rPr lang="en" sz="2300" i="1" u="sng">
                <a:solidFill>
                  <a:schemeClr val="dk1"/>
                </a:solidFill>
              </a:rPr>
              <a:t>who trust in carved images</a:t>
            </a:r>
            <a:r>
              <a:rPr lang="en" sz="2300" i="1">
                <a:solidFill>
                  <a:schemeClr val="dk1"/>
                </a:solidFill>
              </a:rPr>
              <a:t>, who say to the molded images, ‘You are our gods.’”</a:t>
            </a:r>
            <a:endParaRPr sz="2300" i="1">
              <a:solidFill>
                <a:schemeClr val="dk1"/>
              </a:solidFill>
            </a:endParaRPr>
          </a:p>
          <a:p>
            <a:pPr marL="457200" lvl="0" indent="-381000" algn="l" rtl="0">
              <a:spcBef>
                <a:spcPts val="0"/>
              </a:spcBef>
              <a:spcAft>
                <a:spcPts val="0"/>
              </a:spcAft>
              <a:buClr>
                <a:srgbClr val="00FFFF"/>
              </a:buClr>
              <a:buSzPts val="2400"/>
              <a:buChar char="●"/>
            </a:pPr>
            <a:r>
              <a:rPr lang="en" sz="2300">
                <a:solidFill>
                  <a:srgbClr val="00FFFF"/>
                </a:solidFill>
              </a:rPr>
              <a:t>If you are following Allah, Buddha, the Pope, Joseph Smith,  Muhammed, or some other supposed “prophet”, you have created an idol and are following another God, and your trust is misplaced.</a:t>
            </a:r>
            <a:r>
              <a:rPr lang="en" sz="2400">
                <a:solidFill>
                  <a:srgbClr val="00FFFF"/>
                </a:solidFill>
              </a:rPr>
              <a:t> </a:t>
            </a:r>
            <a:endParaRPr sz="24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ctrTitle"/>
          </p:nvPr>
        </p:nvSpPr>
        <p:spPr>
          <a:xfrm>
            <a:off x="0" y="0"/>
            <a:ext cx="9144000" cy="49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dirty="0">
                <a:solidFill>
                  <a:srgbClr val="00FFFF"/>
                </a:solidFill>
              </a:rPr>
              <a:t>POWER AND WEAPONS?</a:t>
            </a:r>
            <a:endParaRPr sz="5000" b="1" dirty="0">
              <a:solidFill>
                <a:srgbClr val="00FFFF"/>
              </a:solidFill>
            </a:endParaRPr>
          </a:p>
        </p:txBody>
      </p:sp>
      <p:sp>
        <p:nvSpPr>
          <p:cNvPr id="79" name="Google Shape;79;p17"/>
          <p:cNvSpPr txBox="1">
            <a:spLocks noGrp="1"/>
          </p:cNvSpPr>
          <p:nvPr>
            <p:ph type="subTitle" idx="1"/>
          </p:nvPr>
        </p:nvSpPr>
        <p:spPr>
          <a:xfrm>
            <a:off x="-174600" y="358700"/>
            <a:ext cx="9366600" cy="47847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FFFF00"/>
              </a:buClr>
              <a:buSzPts val="2000"/>
              <a:buChar char="●"/>
            </a:pPr>
            <a:r>
              <a:rPr lang="en" sz="2000" u="sng">
                <a:solidFill>
                  <a:srgbClr val="FFFF00"/>
                </a:solidFill>
              </a:rPr>
              <a:t>Deut.28:52</a:t>
            </a:r>
            <a:r>
              <a:rPr lang="en" sz="2000">
                <a:solidFill>
                  <a:schemeClr val="dk1"/>
                </a:solidFill>
              </a:rPr>
              <a:t> </a:t>
            </a:r>
            <a:r>
              <a:rPr lang="en" sz="2000" i="1">
                <a:solidFill>
                  <a:schemeClr val="dk1"/>
                </a:solidFill>
              </a:rPr>
              <a:t>“They shall besiege you at all your gates until your high and fortified walls, </a:t>
            </a:r>
            <a:r>
              <a:rPr lang="en" sz="2000" i="1" u="sng">
                <a:solidFill>
                  <a:schemeClr val="dk1"/>
                </a:solidFill>
              </a:rPr>
              <a:t>in which you trust</a:t>
            </a:r>
            <a:r>
              <a:rPr lang="en" sz="2000" i="1">
                <a:solidFill>
                  <a:schemeClr val="dk1"/>
                </a:solidFill>
              </a:rPr>
              <a:t>, come down throughout all your land;...”</a:t>
            </a:r>
            <a:endParaRPr sz="2000" i="1">
              <a:solidFill>
                <a:schemeClr val="dk1"/>
              </a:solidFill>
            </a:endParaRPr>
          </a:p>
          <a:p>
            <a:pPr marL="457200" lvl="0" indent="-355600" algn="l" rtl="0">
              <a:spcBef>
                <a:spcPts val="0"/>
              </a:spcBef>
              <a:spcAft>
                <a:spcPts val="0"/>
              </a:spcAft>
              <a:buClr>
                <a:srgbClr val="FFFF00"/>
              </a:buClr>
              <a:buSzPts val="2000"/>
              <a:buChar char="●"/>
            </a:pPr>
            <a:r>
              <a:rPr lang="en" sz="2000" u="sng">
                <a:solidFill>
                  <a:srgbClr val="FFFF00"/>
                </a:solidFill>
              </a:rPr>
              <a:t>Ps.44:6</a:t>
            </a:r>
            <a:r>
              <a:rPr lang="en" sz="2000">
                <a:solidFill>
                  <a:schemeClr val="dk1"/>
                </a:solidFill>
              </a:rPr>
              <a:t> </a:t>
            </a:r>
            <a:r>
              <a:rPr lang="en" sz="2000" i="1">
                <a:solidFill>
                  <a:schemeClr val="dk1"/>
                </a:solidFill>
              </a:rPr>
              <a:t>“For </a:t>
            </a:r>
            <a:r>
              <a:rPr lang="en" sz="2000" i="1" u="sng">
                <a:solidFill>
                  <a:schemeClr val="dk1"/>
                </a:solidFill>
              </a:rPr>
              <a:t>I will not trust in my bow</a:t>
            </a:r>
            <a:r>
              <a:rPr lang="en" sz="2000" i="1">
                <a:solidFill>
                  <a:schemeClr val="dk1"/>
                </a:solidFill>
              </a:rPr>
              <a:t>, nor shall my sword save me.”</a:t>
            </a:r>
            <a:endParaRPr sz="2000" i="1">
              <a:solidFill>
                <a:schemeClr val="dk1"/>
              </a:solidFill>
            </a:endParaRPr>
          </a:p>
          <a:p>
            <a:pPr marL="457200" lvl="0" indent="-355600" algn="l" rtl="0">
              <a:spcBef>
                <a:spcPts val="0"/>
              </a:spcBef>
              <a:spcAft>
                <a:spcPts val="0"/>
              </a:spcAft>
              <a:buClr>
                <a:srgbClr val="FFFF00"/>
              </a:buClr>
              <a:buSzPts val="2000"/>
              <a:buChar char="●"/>
            </a:pPr>
            <a:r>
              <a:rPr lang="en" sz="2000" u="sng">
                <a:solidFill>
                  <a:srgbClr val="FFFF00"/>
                </a:solidFill>
              </a:rPr>
              <a:t>Is.31:1</a:t>
            </a:r>
            <a:r>
              <a:rPr lang="en" sz="2000">
                <a:solidFill>
                  <a:schemeClr val="dk1"/>
                </a:solidFill>
              </a:rPr>
              <a:t> </a:t>
            </a:r>
            <a:r>
              <a:rPr lang="en" sz="2000" i="1">
                <a:solidFill>
                  <a:schemeClr val="dk1"/>
                </a:solidFill>
              </a:rPr>
              <a:t>“Woe to those who go down to Egypt for help, and rely on horses, </a:t>
            </a:r>
            <a:r>
              <a:rPr lang="en" sz="2000" i="1" u="sng">
                <a:solidFill>
                  <a:schemeClr val="dk1"/>
                </a:solidFill>
              </a:rPr>
              <a:t>Who trust in chariots because they are many</a:t>
            </a:r>
            <a:r>
              <a:rPr lang="en" sz="2000" i="1">
                <a:solidFill>
                  <a:schemeClr val="dk1"/>
                </a:solidFill>
              </a:rPr>
              <a:t>, </a:t>
            </a:r>
            <a:r>
              <a:rPr lang="en" sz="2000" i="1" u="sng">
                <a:solidFill>
                  <a:schemeClr val="dk1"/>
                </a:solidFill>
              </a:rPr>
              <a:t>and in horsemen because they are very strong</a:t>
            </a:r>
            <a:r>
              <a:rPr lang="en" sz="2000" i="1">
                <a:solidFill>
                  <a:schemeClr val="dk1"/>
                </a:solidFill>
              </a:rPr>
              <a:t>, But who do not look to the Holy One of Israel, nor seek the Lord!”</a:t>
            </a:r>
            <a:endParaRPr sz="2000" i="1">
              <a:solidFill>
                <a:schemeClr val="dk1"/>
              </a:solidFill>
            </a:endParaRPr>
          </a:p>
          <a:p>
            <a:pPr marL="457200" lvl="0" indent="-355600" algn="l" rtl="0">
              <a:spcBef>
                <a:spcPts val="0"/>
              </a:spcBef>
              <a:spcAft>
                <a:spcPts val="0"/>
              </a:spcAft>
              <a:buClr>
                <a:srgbClr val="00FFFF"/>
              </a:buClr>
              <a:buSzPts val="2000"/>
              <a:buChar char="●"/>
            </a:pPr>
            <a:r>
              <a:rPr lang="en" sz="2000">
                <a:solidFill>
                  <a:srgbClr val="00FFFF"/>
                </a:solidFill>
              </a:rPr>
              <a:t>Is your trust today in our soldiers, tanks, drones, aircraft carriers, submarines, and missiles?  Perhaps it is in your own self-defense training, arsenal and security systems?  How did those protect our nation on 9/11/2001?  And during COVID just a microscopic virus brought the world’s most powerful nations to their knees!  And of what value is that kind of power against the Lord when HE comes for you?!</a:t>
            </a:r>
            <a:endParaRPr sz="2000">
              <a:solidFill>
                <a:srgbClr val="00FFFF"/>
              </a:solidFill>
            </a:endParaRPr>
          </a:p>
          <a:p>
            <a:pPr marL="457200" lvl="0" indent="-355600" algn="l" rtl="0">
              <a:spcBef>
                <a:spcPts val="0"/>
              </a:spcBef>
              <a:spcAft>
                <a:spcPts val="0"/>
              </a:spcAft>
              <a:buClr>
                <a:srgbClr val="FFFF00"/>
              </a:buClr>
              <a:buSzPts val="2000"/>
              <a:buChar char="●"/>
            </a:pPr>
            <a:r>
              <a:rPr lang="en" sz="2000" u="sng">
                <a:solidFill>
                  <a:srgbClr val="FFFF00"/>
                </a:solidFill>
              </a:rPr>
              <a:t>Lk.11:22</a:t>
            </a:r>
            <a:r>
              <a:rPr lang="en" sz="2000">
                <a:solidFill>
                  <a:schemeClr val="dk1"/>
                </a:solidFill>
              </a:rPr>
              <a:t> </a:t>
            </a:r>
            <a:r>
              <a:rPr lang="en" sz="2000" i="1">
                <a:solidFill>
                  <a:schemeClr val="dk1"/>
                </a:solidFill>
              </a:rPr>
              <a:t>“But when </a:t>
            </a:r>
            <a:r>
              <a:rPr lang="en" sz="2000" i="1" u="sng">
                <a:solidFill>
                  <a:schemeClr val="dk1"/>
                </a:solidFill>
              </a:rPr>
              <a:t>a stronger than he comes upon him</a:t>
            </a:r>
            <a:r>
              <a:rPr lang="en" sz="2000" i="1">
                <a:solidFill>
                  <a:schemeClr val="dk1"/>
                </a:solidFill>
              </a:rPr>
              <a:t> and overcomes him, </a:t>
            </a:r>
            <a:r>
              <a:rPr lang="en" sz="2000" i="1" u="sng">
                <a:solidFill>
                  <a:schemeClr val="dk1"/>
                </a:solidFill>
              </a:rPr>
              <a:t>he takes from him all his armor in which he trusted</a:t>
            </a:r>
            <a:r>
              <a:rPr lang="en" sz="2000" i="1">
                <a:solidFill>
                  <a:schemeClr val="dk1"/>
                </a:solidFill>
              </a:rPr>
              <a:t>, and divides his spoils.”</a:t>
            </a:r>
            <a:endParaRPr sz="2000" i="1">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ctrTitle"/>
          </p:nvPr>
        </p:nvSpPr>
        <p:spPr>
          <a:xfrm>
            <a:off x="-890463" y="0"/>
            <a:ext cx="10203638" cy="49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dirty="0">
                <a:solidFill>
                  <a:srgbClr val="00FFFF"/>
                </a:solidFill>
              </a:rPr>
              <a:t>	LEADERS, LAWS, NATIONS?</a:t>
            </a:r>
            <a:endParaRPr sz="5000" b="1" dirty="0">
              <a:solidFill>
                <a:srgbClr val="00FFFF"/>
              </a:solidFill>
            </a:endParaRPr>
          </a:p>
        </p:txBody>
      </p:sp>
      <p:sp>
        <p:nvSpPr>
          <p:cNvPr id="85" name="Google Shape;85;p18"/>
          <p:cNvSpPr txBox="1">
            <a:spLocks noGrp="1"/>
          </p:cNvSpPr>
          <p:nvPr>
            <p:ph type="subTitle" idx="1"/>
          </p:nvPr>
        </p:nvSpPr>
        <p:spPr>
          <a:xfrm>
            <a:off x="-174600" y="415550"/>
            <a:ext cx="9407400" cy="47277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rgbClr val="FFFF00"/>
              </a:buClr>
              <a:buSzPts val="1900"/>
              <a:buChar char="●"/>
            </a:pPr>
            <a:r>
              <a:rPr lang="en" sz="1900" u="sng">
                <a:solidFill>
                  <a:srgbClr val="FFFF00"/>
                </a:solidFill>
              </a:rPr>
              <a:t>Ps.146:3-4</a:t>
            </a:r>
            <a:r>
              <a:rPr lang="en" sz="1900">
                <a:solidFill>
                  <a:schemeClr val="dk1"/>
                </a:solidFill>
              </a:rPr>
              <a:t> </a:t>
            </a:r>
            <a:r>
              <a:rPr lang="en" sz="1900" i="1">
                <a:solidFill>
                  <a:schemeClr val="dk1"/>
                </a:solidFill>
              </a:rPr>
              <a:t>“</a:t>
            </a:r>
            <a:r>
              <a:rPr lang="en" sz="1900" i="1" u="sng">
                <a:solidFill>
                  <a:schemeClr val="dk1"/>
                </a:solidFill>
              </a:rPr>
              <a:t>Do not put your trust in princes, Nor in a son of man, in whom there is no help</a:t>
            </a:r>
            <a:r>
              <a:rPr lang="en" sz="1900" i="1">
                <a:solidFill>
                  <a:schemeClr val="dk1"/>
                </a:solidFill>
              </a:rPr>
              <a:t>. 4 His spirit departs, he returns to his earth; In that very day his plans perish.”</a:t>
            </a:r>
            <a:endParaRPr sz="1900" i="1">
              <a:solidFill>
                <a:schemeClr val="dk1"/>
              </a:solidFill>
            </a:endParaRPr>
          </a:p>
          <a:p>
            <a:pPr marL="457200" lvl="0" indent="-349250" algn="l" rtl="0">
              <a:spcBef>
                <a:spcPts val="0"/>
              </a:spcBef>
              <a:spcAft>
                <a:spcPts val="0"/>
              </a:spcAft>
              <a:buClr>
                <a:srgbClr val="FFFF00"/>
              </a:buClr>
              <a:buSzPts val="1900"/>
              <a:buChar char="●"/>
            </a:pPr>
            <a:r>
              <a:rPr lang="en" sz="1900" u="sng">
                <a:solidFill>
                  <a:srgbClr val="FFFF00"/>
                </a:solidFill>
              </a:rPr>
              <a:t>Is.30:3</a:t>
            </a:r>
            <a:r>
              <a:rPr lang="en" sz="1900">
                <a:solidFill>
                  <a:schemeClr val="dk1"/>
                </a:solidFill>
              </a:rPr>
              <a:t> </a:t>
            </a:r>
            <a:r>
              <a:rPr lang="en" sz="1900" i="1">
                <a:solidFill>
                  <a:schemeClr val="dk1"/>
                </a:solidFill>
              </a:rPr>
              <a:t>“Therefore the strength of Pharaoh shall be your shame, and </a:t>
            </a:r>
            <a:r>
              <a:rPr lang="en" sz="1900" i="1" u="sng">
                <a:solidFill>
                  <a:schemeClr val="dk1"/>
                </a:solidFill>
              </a:rPr>
              <a:t>trust in the shadow of Egypt</a:t>
            </a:r>
            <a:r>
              <a:rPr lang="en" sz="1900" i="1">
                <a:solidFill>
                  <a:schemeClr val="dk1"/>
                </a:solidFill>
              </a:rPr>
              <a:t> shall be your humiliation.”</a:t>
            </a:r>
            <a:endParaRPr sz="1900" i="1">
              <a:solidFill>
                <a:schemeClr val="dk1"/>
              </a:solidFill>
            </a:endParaRPr>
          </a:p>
          <a:p>
            <a:pPr marL="457200" lvl="0" indent="-349250" algn="l" rtl="0">
              <a:spcBef>
                <a:spcPts val="0"/>
              </a:spcBef>
              <a:spcAft>
                <a:spcPts val="0"/>
              </a:spcAft>
              <a:buClr>
                <a:srgbClr val="FFFF00"/>
              </a:buClr>
              <a:buSzPts val="1900"/>
              <a:buChar char="●"/>
            </a:pPr>
            <a:r>
              <a:rPr lang="en" sz="1900" u="sng">
                <a:solidFill>
                  <a:srgbClr val="FFFF00"/>
                </a:solidFill>
              </a:rPr>
              <a:t>Amos 6:1</a:t>
            </a:r>
            <a:r>
              <a:rPr lang="en" sz="1900">
                <a:solidFill>
                  <a:schemeClr val="dk1"/>
                </a:solidFill>
              </a:rPr>
              <a:t> </a:t>
            </a:r>
            <a:r>
              <a:rPr lang="en" sz="1900" i="1">
                <a:solidFill>
                  <a:schemeClr val="dk1"/>
                </a:solidFill>
              </a:rPr>
              <a:t>“Woe to you who are at ease in Zion, </a:t>
            </a:r>
            <a:r>
              <a:rPr lang="en" sz="1900" i="1" u="sng">
                <a:solidFill>
                  <a:schemeClr val="dk1"/>
                </a:solidFill>
              </a:rPr>
              <a:t>and trust in Mount Samaria, Notable persons in the chief nation, to whom the house of Israel comes</a:t>
            </a:r>
            <a:r>
              <a:rPr lang="en" sz="1900" i="1">
                <a:solidFill>
                  <a:schemeClr val="dk1"/>
                </a:solidFill>
              </a:rPr>
              <a:t>!”</a:t>
            </a:r>
            <a:endParaRPr sz="1900" i="1">
              <a:solidFill>
                <a:schemeClr val="dk1"/>
              </a:solidFill>
            </a:endParaRPr>
          </a:p>
          <a:p>
            <a:pPr marL="457200" lvl="0" indent="-349250" algn="l" rtl="0">
              <a:spcBef>
                <a:spcPts val="0"/>
              </a:spcBef>
              <a:spcAft>
                <a:spcPts val="0"/>
              </a:spcAft>
              <a:buClr>
                <a:srgbClr val="FFFF00"/>
              </a:buClr>
              <a:buSzPts val="1900"/>
              <a:buChar char="●"/>
            </a:pPr>
            <a:r>
              <a:rPr lang="en" sz="1900" u="sng">
                <a:solidFill>
                  <a:srgbClr val="FFFF00"/>
                </a:solidFill>
              </a:rPr>
              <a:t>Ps.59:4</a:t>
            </a:r>
            <a:r>
              <a:rPr lang="en" sz="1900">
                <a:solidFill>
                  <a:schemeClr val="dk1"/>
                </a:solidFill>
              </a:rPr>
              <a:t> </a:t>
            </a:r>
            <a:r>
              <a:rPr lang="en" sz="1900" i="1">
                <a:solidFill>
                  <a:schemeClr val="dk1"/>
                </a:solidFill>
              </a:rPr>
              <a:t>“No one calls for justice, </a:t>
            </a:r>
            <a:r>
              <a:rPr lang="en" sz="1900" i="1" u="sng">
                <a:solidFill>
                  <a:schemeClr val="dk1"/>
                </a:solidFill>
              </a:rPr>
              <a:t>nor does any plead for truth</a:t>
            </a:r>
            <a:r>
              <a:rPr lang="en" sz="1900" i="1">
                <a:solidFill>
                  <a:schemeClr val="dk1"/>
                </a:solidFill>
              </a:rPr>
              <a:t>. </a:t>
            </a:r>
            <a:r>
              <a:rPr lang="en" sz="1900" i="1" u="sng">
                <a:solidFill>
                  <a:schemeClr val="dk1"/>
                </a:solidFill>
              </a:rPr>
              <a:t>They trust in empty words</a:t>
            </a:r>
            <a:r>
              <a:rPr lang="en" sz="1900" i="1">
                <a:solidFill>
                  <a:schemeClr val="dk1"/>
                </a:solidFill>
              </a:rPr>
              <a:t> and speak lies; They conceive evil and bring forth iniquity.”</a:t>
            </a:r>
            <a:endParaRPr sz="1900" i="1">
              <a:solidFill>
                <a:schemeClr val="dk1"/>
              </a:solidFill>
            </a:endParaRPr>
          </a:p>
          <a:p>
            <a:pPr marL="457200" lvl="0" indent="-349250" algn="l" rtl="0">
              <a:spcBef>
                <a:spcPts val="0"/>
              </a:spcBef>
              <a:spcAft>
                <a:spcPts val="0"/>
              </a:spcAft>
              <a:buClr>
                <a:srgbClr val="FFFF00"/>
              </a:buClr>
              <a:buSzPts val="1900"/>
              <a:buChar char="●"/>
            </a:pPr>
            <a:r>
              <a:rPr lang="en" sz="1900" u="sng">
                <a:solidFill>
                  <a:srgbClr val="FFFF00"/>
                </a:solidFill>
              </a:rPr>
              <a:t>Is.40:15</a:t>
            </a:r>
            <a:r>
              <a:rPr lang="en" sz="1900">
                <a:solidFill>
                  <a:schemeClr val="dk1"/>
                </a:solidFill>
              </a:rPr>
              <a:t> </a:t>
            </a:r>
            <a:r>
              <a:rPr lang="en" sz="1900" i="1">
                <a:solidFill>
                  <a:schemeClr val="dk1"/>
                </a:solidFill>
              </a:rPr>
              <a:t>“Behold, </a:t>
            </a:r>
            <a:r>
              <a:rPr lang="en" sz="1900" i="1" u="sng">
                <a:solidFill>
                  <a:schemeClr val="dk1"/>
                </a:solidFill>
              </a:rPr>
              <a:t>the nations are as a drop in a bucket</a:t>
            </a:r>
            <a:r>
              <a:rPr lang="en" sz="1900" i="1">
                <a:solidFill>
                  <a:schemeClr val="dk1"/>
                </a:solidFill>
              </a:rPr>
              <a:t>, and are counted as the small dust on the scales; Look, He lifts up the isles as a very little thing.”</a:t>
            </a:r>
            <a:endParaRPr sz="1900" i="1">
              <a:solidFill>
                <a:schemeClr val="dk1"/>
              </a:solidFill>
            </a:endParaRPr>
          </a:p>
          <a:p>
            <a:pPr marL="457200" lvl="0" indent="-349250" algn="l" rtl="0">
              <a:spcBef>
                <a:spcPts val="0"/>
              </a:spcBef>
              <a:spcAft>
                <a:spcPts val="0"/>
              </a:spcAft>
              <a:buClr>
                <a:srgbClr val="00FFFF"/>
              </a:buClr>
              <a:buSzPts val="1900"/>
              <a:buChar char="●"/>
            </a:pPr>
            <a:r>
              <a:rPr lang="en" sz="1900">
                <a:solidFill>
                  <a:srgbClr val="00FFFF"/>
                </a:solidFill>
              </a:rPr>
              <a:t>If you are trusting in Kamala Harris to “fix” this country, your trust is misplaced.</a:t>
            </a:r>
            <a:endParaRPr sz="1900">
              <a:solidFill>
                <a:srgbClr val="00FFFF"/>
              </a:solidFill>
            </a:endParaRPr>
          </a:p>
          <a:p>
            <a:pPr marL="457200" lvl="0" indent="-349250" algn="l" rtl="0">
              <a:spcBef>
                <a:spcPts val="0"/>
              </a:spcBef>
              <a:spcAft>
                <a:spcPts val="0"/>
              </a:spcAft>
              <a:buClr>
                <a:srgbClr val="FFFF00"/>
              </a:buClr>
              <a:buSzPts val="1900"/>
              <a:buChar char="●"/>
            </a:pPr>
            <a:r>
              <a:rPr lang="en" sz="1900">
                <a:solidFill>
                  <a:srgbClr val="FFFF00"/>
                </a:solidFill>
              </a:rPr>
              <a:t>If you are trusting in Donald Trump to “fix” this country, your trust is misplaced.</a:t>
            </a:r>
            <a:endParaRPr sz="1900">
              <a:solidFill>
                <a:srgbClr val="FFFF00"/>
              </a:solidFill>
            </a:endParaRPr>
          </a:p>
          <a:p>
            <a:pPr marL="457200" lvl="0" indent="-349250" algn="l" rtl="0">
              <a:spcBef>
                <a:spcPts val="0"/>
              </a:spcBef>
              <a:spcAft>
                <a:spcPts val="0"/>
              </a:spcAft>
              <a:buClr>
                <a:schemeClr val="dk1"/>
              </a:buClr>
              <a:buSzPts val="1900"/>
              <a:buChar char="●"/>
            </a:pPr>
            <a:r>
              <a:rPr lang="en" sz="1900">
                <a:solidFill>
                  <a:schemeClr val="dk1"/>
                </a:solidFill>
              </a:rPr>
              <a:t>What this country needs is Jesus Christ!  Only submission to Him will fix the USA!</a:t>
            </a:r>
            <a:endParaRPr sz="1900">
              <a:solidFill>
                <a:schemeClr val="dk1"/>
              </a:solidFill>
            </a:endParaRPr>
          </a:p>
          <a:p>
            <a:pPr marL="457200" lvl="0" indent="-349250" algn="l" rtl="0">
              <a:spcBef>
                <a:spcPts val="0"/>
              </a:spcBef>
              <a:spcAft>
                <a:spcPts val="0"/>
              </a:spcAft>
              <a:buClr>
                <a:srgbClr val="00FFFF"/>
              </a:buClr>
              <a:buSzPts val="1900"/>
              <a:buChar char="●"/>
            </a:pPr>
            <a:r>
              <a:rPr lang="en" sz="1900">
                <a:solidFill>
                  <a:srgbClr val="00FFFF"/>
                </a:solidFill>
              </a:rPr>
              <a:t>A man once was fiercely loyal his righteous king, who then slept with his wife and murdered him.  NEVER place too much trust in our leaders.  They are only flesh.</a:t>
            </a:r>
            <a:endParaRPr sz="19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ctrTitle"/>
          </p:nvPr>
        </p:nvSpPr>
        <p:spPr>
          <a:xfrm>
            <a:off x="-526525" y="0"/>
            <a:ext cx="9839700" cy="49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	FAMILY AND FRIENDS?</a:t>
            </a:r>
            <a:endParaRPr sz="5000" b="1">
              <a:solidFill>
                <a:srgbClr val="00FFFF"/>
              </a:solidFill>
            </a:endParaRPr>
          </a:p>
        </p:txBody>
      </p:sp>
      <p:sp>
        <p:nvSpPr>
          <p:cNvPr id="91" name="Google Shape;91;p19"/>
          <p:cNvSpPr txBox="1">
            <a:spLocks noGrp="1"/>
          </p:cNvSpPr>
          <p:nvPr>
            <p:ph type="subTitle" idx="1"/>
          </p:nvPr>
        </p:nvSpPr>
        <p:spPr>
          <a:xfrm>
            <a:off x="-181375" y="496800"/>
            <a:ext cx="9373200" cy="46467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rgbClr val="FFFF00"/>
              </a:buClr>
              <a:buSzPts val="1900"/>
              <a:buChar char="●"/>
            </a:pPr>
            <a:r>
              <a:rPr lang="en" sz="1900" u="sng">
                <a:solidFill>
                  <a:srgbClr val="FFFF00"/>
                </a:solidFill>
              </a:rPr>
              <a:t>Jer.17:5</a:t>
            </a:r>
            <a:r>
              <a:rPr lang="en" sz="1900">
                <a:solidFill>
                  <a:srgbClr val="FFFF00"/>
                </a:solidFill>
              </a:rPr>
              <a:t> </a:t>
            </a:r>
            <a:r>
              <a:rPr lang="en" sz="1900" i="1">
                <a:solidFill>
                  <a:schemeClr val="dk1"/>
                </a:solidFill>
              </a:rPr>
              <a:t>“Thus says the Lord: “Cursed is the man </a:t>
            </a:r>
            <a:r>
              <a:rPr lang="en" sz="1900" i="1" u="sng">
                <a:solidFill>
                  <a:schemeClr val="dk1"/>
                </a:solidFill>
              </a:rPr>
              <a:t>who trusts in man and makes flesh his strength</a:t>
            </a:r>
            <a:r>
              <a:rPr lang="en" sz="1900" i="1">
                <a:solidFill>
                  <a:schemeClr val="dk1"/>
                </a:solidFill>
              </a:rPr>
              <a:t>, whose heart departs from the Lord.”</a:t>
            </a:r>
            <a:endParaRPr sz="1900" i="1">
              <a:solidFill>
                <a:schemeClr val="dk1"/>
              </a:solidFill>
            </a:endParaRPr>
          </a:p>
          <a:p>
            <a:pPr marL="457200" lvl="0" indent="-349250" algn="l" rtl="0">
              <a:spcBef>
                <a:spcPts val="0"/>
              </a:spcBef>
              <a:spcAft>
                <a:spcPts val="0"/>
              </a:spcAft>
              <a:buClr>
                <a:srgbClr val="FFFF00"/>
              </a:buClr>
              <a:buSzPts val="1900"/>
              <a:buChar char="●"/>
            </a:pPr>
            <a:r>
              <a:rPr lang="en" sz="1900" u="sng">
                <a:solidFill>
                  <a:srgbClr val="FFFF00"/>
                </a:solidFill>
              </a:rPr>
              <a:t>Mic.7:5-6</a:t>
            </a:r>
            <a:r>
              <a:rPr lang="en" sz="1900">
                <a:solidFill>
                  <a:srgbClr val="FFFF00"/>
                </a:solidFill>
              </a:rPr>
              <a:t> </a:t>
            </a:r>
            <a:r>
              <a:rPr lang="en" sz="1900" i="1">
                <a:solidFill>
                  <a:schemeClr val="dk1"/>
                </a:solidFill>
              </a:rPr>
              <a:t>“</a:t>
            </a:r>
            <a:r>
              <a:rPr lang="en" sz="1900" i="1" u="sng">
                <a:solidFill>
                  <a:schemeClr val="dk1"/>
                </a:solidFill>
              </a:rPr>
              <a:t>Do not trust in a friend</a:t>
            </a:r>
            <a:r>
              <a:rPr lang="en" sz="1900" i="1">
                <a:solidFill>
                  <a:schemeClr val="dk1"/>
                </a:solidFill>
              </a:rPr>
              <a:t>; </a:t>
            </a:r>
            <a:r>
              <a:rPr lang="en" sz="1900" i="1" u="sng">
                <a:solidFill>
                  <a:schemeClr val="dk1"/>
                </a:solidFill>
              </a:rPr>
              <a:t>Do not put your confidence in a companion</a:t>
            </a:r>
            <a:r>
              <a:rPr lang="en" sz="1900" i="1">
                <a:solidFill>
                  <a:schemeClr val="dk1"/>
                </a:solidFill>
              </a:rPr>
              <a:t>; Guard the doors of your mouth from her who lies in your bosom. 6 For son dishonors father, daughter rises against her mother, daughter-in-law against her mother-in-law; </a:t>
            </a:r>
            <a:r>
              <a:rPr lang="en" sz="1900" i="1" u="sng">
                <a:solidFill>
                  <a:schemeClr val="dk1"/>
                </a:solidFill>
              </a:rPr>
              <a:t>A man’s enemies are the men of his own household</a:t>
            </a:r>
            <a:r>
              <a:rPr lang="en" sz="1900" i="1">
                <a:solidFill>
                  <a:schemeClr val="dk1"/>
                </a:solidFill>
              </a:rPr>
              <a:t>.”</a:t>
            </a:r>
            <a:endParaRPr sz="1900" i="1">
              <a:solidFill>
                <a:schemeClr val="dk1"/>
              </a:solidFill>
            </a:endParaRPr>
          </a:p>
          <a:p>
            <a:pPr marL="457200" lvl="0" indent="-349250" algn="l" rtl="0">
              <a:spcBef>
                <a:spcPts val="0"/>
              </a:spcBef>
              <a:spcAft>
                <a:spcPts val="0"/>
              </a:spcAft>
              <a:buClr>
                <a:srgbClr val="FFFF00"/>
              </a:buClr>
              <a:buSzPts val="1900"/>
              <a:buChar char="●"/>
            </a:pPr>
            <a:r>
              <a:rPr lang="en" sz="1900" u="sng">
                <a:solidFill>
                  <a:srgbClr val="FFFF00"/>
                </a:solidFill>
              </a:rPr>
              <a:t>Ps.41:9</a:t>
            </a:r>
            <a:r>
              <a:rPr lang="en" sz="1900">
                <a:solidFill>
                  <a:srgbClr val="FFFF00"/>
                </a:solidFill>
              </a:rPr>
              <a:t> </a:t>
            </a:r>
            <a:r>
              <a:rPr lang="en" sz="1900" i="1">
                <a:solidFill>
                  <a:schemeClr val="dk1"/>
                </a:solidFill>
              </a:rPr>
              <a:t>“</a:t>
            </a:r>
            <a:r>
              <a:rPr lang="en" sz="1900" i="1" u="sng">
                <a:solidFill>
                  <a:schemeClr val="dk1"/>
                </a:solidFill>
              </a:rPr>
              <a:t>Even my own familiar friend in whom I trusted</a:t>
            </a:r>
            <a:r>
              <a:rPr lang="en" sz="1900" i="1">
                <a:solidFill>
                  <a:schemeClr val="dk1"/>
                </a:solidFill>
              </a:rPr>
              <a:t>, who ate my bread, has lifted up his heel against me.” </a:t>
            </a:r>
            <a:r>
              <a:rPr lang="en" sz="1900">
                <a:solidFill>
                  <a:srgbClr val="FFFF00"/>
                </a:solidFill>
              </a:rPr>
              <a:t>(a prophecy of Judas betraying Jesus!)</a:t>
            </a:r>
            <a:endParaRPr sz="1900">
              <a:solidFill>
                <a:srgbClr val="FFFF00"/>
              </a:solidFill>
            </a:endParaRPr>
          </a:p>
          <a:p>
            <a:pPr marL="457200" lvl="0" indent="-349250" algn="l" rtl="0">
              <a:spcBef>
                <a:spcPts val="0"/>
              </a:spcBef>
              <a:spcAft>
                <a:spcPts val="0"/>
              </a:spcAft>
              <a:buClr>
                <a:srgbClr val="00FFFF"/>
              </a:buClr>
              <a:buSzPts val="1900"/>
              <a:buChar char="●"/>
            </a:pPr>
            <a:r>
              <a:rPr lang="en" sz="1900">
                <a:solidFill>
                  <a:srgbClr val="00FFFF"/>
                </a:solidFill>
              </a:rPr>
              <a:t>It is hard for me to imagine trusting in anyone more than I trust my wife, Stephanie.  </a:t>
            </a:r>
            <a:r>
              <a:rPr lang="en" sz="1900" u="sng">
                <a:solidFill>
                  <a:srgbClr val="FFFF00"/>
                </a:solidFill>
              </a:rPr>
              <a:t>Prov.31</a:t>
            </a:r>
            <a:r>
              <a:rPr lang="en" sz="1900">
                <a:solidFill>
                  <a:srgbClr val="00FFFF"/>
                </a:solidFill>
              </a:rPr>
              <a:t> speaks of the virtuous wife whose husband </a:t>
            </a:r>
            <a:r>
              <a:rPr lang="en" sz="1900" i="1">
                <a:solidFill>
                  <a:schemeClr val="dk1"/>
                </a:solidFill>
              </a:rPr>
              <a:t>“safely trusts her.”</a:t>
            </a:r>
            <a:r>
              <a:rPr lang="en" sz="1900" i="1">
                <a:solidFill>
                  <a:srgbClr val="00FFFF"/>
                </a:solidFill>
              </a:rPr>
              <a:t>  </a:t>
            </a:r>
            <a:r>
              <a:rPr lang="en" sz="1900">
                <a:solidFill>
                  <a:srgbClr val="00FFFF"/>
                </a:solidFill>
              </a:rPr>
              <a:t>So I am not saying these people can never be trusted.</a:t>
            </a:r>
            <a:endParaRPr sz="1900">
              <a:solidFill>
                <a:srgbClr val="00FFFF"/>
              </a:solidFill>
            </a:endParaRPr>
          </a:p>
          <a:p>
            <a:pPr marL="457200" lvl="0" indent="-349250" algn="l" rtl="0">
              <a:spcBef>
                <a:spcPts val="0"/>
              </a:spcBef>
              <a:spcAft>
                <a:spcPts val="0"/>
              </a:spcAft>
              <a:buClr>
                <a:srgbClr val="FFFF00"/>
              </a:buClr>
              <a:buSzPts val="1900"/>
              <a:buChar char="●"/>
            </a:pPr>
            <a:r>
              <a:rPr lang="en" sz="1900">
                <a:solidFill>
                  <a:srgbClr val="FFFF00"/>
                </a:solidFill>
              </a:rPr>
              <a:t>But if you put MORE trust in, have MORE faith in a friend or family member than you do the Lord, you will be sorely disappointed when they let you down in this life, and you will be eternally lost in the next one!  How many souls will be lost in eternity because they refused to choose the Lord over their family and friends?</a:t>
            </a:r>
            <a:endParaRPr sz="19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ctrTitle"/>
          </p:nvPr>
        </p:nvSpPr>
        <p:spPr>
          <a:xfrm>
            <a:off x="-1321332" y="0"/>
            <a:ext cx="10892357" cy="49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4900" b="1" dirty="0">
                <a:solidFill>
                  <a:srgbClr val="00FFFF"/>
                </a:solidFill>
              </a:rPr>
              <a:t>	</a:t>
            </a:r>
            <a:r>
              <a:rPr lang="en" sz="4800" b="1" dirty="0">
                <a:solidFill>
                  <a:srgbClr val="00FFFF"/>
                </a:solidFill>
              </a:rPr>
              <a:t>SCIENCE AND TECHNOLOGY?</a:t>
            </a:r>
            <a:endParaRPr sz="4800" b="1" dirty="0">
              <a:solidFill>
                <a:srgbClr val="00FFFF"/>
              </a:solidFill>
            </a:endParaRPr>
          </a:p>
        </p:txBody>
      </p:sp>
      <p:sp>
        <p:nvSpPr>
          <p:cNvPr id="97" name="Google Shape;97;p20"/>
          <p:cNvSpPr txBox="1">
            <a:spLocks noGrp="1"/>
          </p:cNvSpPr>
          <p:nvPr>
            <p:ph type="subTitle" idx="1"/>
          </p:nvPr>
        </p:nvSpPr>
        <p:spPr>
          <a:xfrm>
            <a:off x="-220222" y="392525"/>
            <a:ext cx="9412047" cy="47511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rgbClr val="FFFF00"/>
              </a:buClr>
              <a:buSzPts val="1900"/>
              <a:buChar char="●"/>
            </a:pPr>
            <a:r>
              <a:rPr lang="en" sz="1900" u="sng" dirty="0">
                <a:solidFill>
                  <a:srgbClr val="FFFF00"/>
                </a:solidFill>
              </a:rPr>
              <a:t>2 Pet.1:16</a:t>
            </a:r>
            <a:r>
              <a:rPr lang="en" sz="1900" i="1" dirty="0">
                <a:solidFill>
                  <a:schemeClr val="dk1"/>
                </a:solidFill>
              </a:rPr>
              <a:t> “For </a:t>
            </a:r>
            <a:r>
              <a:rPr lang="en" sz="1900" i="1" u="sng" dirty="0">
                <a:solidFill>
                  <a:schemeClr val="dk1"/>
                </a:solidFill>
              </a:rPr>
              <a:t>we did not follow cunningly devised fables</a:t>
            </a:r>
            <a:r>
              <a:rPr lang="en" sz="1900" i="1" dirty="0">
                <a:solidFill>
                  <a:schemeClr val="dk1"/>
                </a:solidFill>
              </a:rPr>
              <a:t> when we made known to you the power and coming of our Lord Jesus Christ, but were </a:t>
            </a:r>
            <a:r>
              <a:rPr lang="en" sz="1900" i="1" u="sng" dirty="0">
                <a:solidFill>
                  <a:schemeClr val="dk1"/>
                </a:solidFill>
              </a:rPr>
              <a:t>eyewitnesses of His majesty</a:t>
            </a:r>
            <a:r>
              <a:rPr lang="en" sz="1900" i="1" dirty="0">
                <a:solidFill>
                  <a:schemeClr val="dk1"/>
                </a:solidFill>
              </a:rPr>
              <a:t>.”</a:t>
            </a:r>
            <a:endParaRPr sz="1900" i="1" dirty="0">
              <a:solidFill>
                <a:schemeClr val="dk1"/>
              </a:solidFill>
            </a:endParaRPr>
          </a:p>
          <a:p>
            <a:pPr marL="457200" lvl="0" indent="-349250" algn="l" rtl="0">
              <a:spcBef>
                <a:spcPts val="0"/>
              </a:spcBef>
              <a:spcAft>
                <a:spcPts val="0"/>
              </a:spcAft>
              <a:buClr>
                <a:srgbClr val="FFFF00"/>
              </a:buClr>
              <a:buSzPts val="1900"/>
              <a:buChar char="●"/>
            </a:pPr>
            <a:r>
              <a:rPr lang="en" sz="1900" u="sng" dirty="0">
                <a:solidFill>
                  <a:srgbClr val="FFFF00"/>
                </a:solidFill>
              </a:rPr>
              <a:t>1 Cor.2:5</a:t>
            </a:r>
            <a:r>
              <a:rPr lang="en" sz="1900" dirty="0">
                <a:solidFill>
                  <a:srgbClr val="FFFF00"/>
                </a:solidFill>
              </a:rPr>
              <a:t> </a:t>
            </a:r>
            <a:r>
              <a:rPr lang="en" sz="1900" i="1" dirty="0">
                <a:solidFill>
                  <a:schemeClr val="dk1"/>
                </a:solidFill>
              </a:rPr>
              <a:t>“that </a:t>
            </a:r>
            <a:r>
              <a:rPr lang="en" sz="1900" i="1" u="sng" dirty="0">
                <a:solidFill>
                  <a:schemeClr val="dk1"/>
                </a:solidFill>
              </a:rPr>
              <a:t>your faith should not be in the wisdom of men</a:t>
            </a:r>
            <a:r>
              <a:rPr lang="en" sz="1900" i="1" dirty="0">
                <a:solidFill>
                  <a:schemeClr val="dk1"/>
                </a:solidFill>
              </a:rPr>
              <a:t> but in the power of God.”</a:t>
            </a:r>
            <a:endParaRPr sz="1900" dirty="0">
              <a:solidFill>
                <a:schemeClr val="dk1"/>
              </a:solidFill>
            </a:endParaRPr>
          </a:p>
          <a:p>
            <a:pPr marL="457200" lvl="0" indent="-349250" algn="l" rtl="0">
              <a:spcBef>
                <a:spcPts val="0"/>
              </a:spcBef>
              <a:spcAft>
                <a:spcPts val="0"/>
              </a:spcAft>
              <a:buClr>
                <a:srgbClr val="FFFF00"/>
              </a:buClr>
              <a:buSzPts val="1900"/>
              <a:buChar char="●"/>
            </a:pPr>
            <a:r>
              <a:rPr lang="en" sz="1900" u="sng" dirty="0">
                <a:solidFill>
                  <a:srgbClr val="FFFF00"/>
                </a:solidFill>
              </a:rPr>
              <a:t>2 Pet.3:3-4</a:t>
            </a:r>
            <a:r>
              <a:rPr lang="en" sz="1900" dirty="0">
                <a:solidFill>
                  <a:schemeClr val="dk1"/>
                </a:solidFill>
              </a:rPr>
              <a:t> </a:t>
            </a:r>
            <a:r>
              <a:rPr lang="en" sz="1900" i="1" dirty="0">
                <a:solidFill>
                  <a:schemeClr val="dk1"/>
                </a:solidFill>
              </a:rPr>
              <a:t>“knowing this first: that </a:t>
            </a:r>
            <a:r>
              <a:rPr lang="en" sz="1900" i="1" u="sng" dirty="0">
                <a:solidFill>
                  <a:schemeClr val="dk1"/>
                </a:solidFill>
              </a:rPr>
              <a:t>scoffers will come in the last days</a:t>
            </a:r>
            <a:r>
              <a:rPr lang="en" sz="1900" i="1" dirty="0">
                <a:solidFill>
                  <a:schemeClr val="dk1"/>
                </a:solidFill>
              </a:rPr>
              <a:t>, walking according to their own lusts, 4 and saying, “Where is the promise of His coming? </a:t>
            </a:r>
            <a:r>
              <a:rPr lang="en" sz="1900" i="1" u="sng" dirty="0">
                <a:solidFill>
                  <a:srgbClr val="FFFF00"/>
                </a:solidFill>
              </a:rPr>
              <a:t>For since the fathers fell asleep, all things continue as they were from the beginning of creation</a:t>
            </a:r>
            <a:r>
              <a:rPr lang="en" sz="1900" i="1" dirty="0">
                <a:solidFill>
                  <a:schemeClr val="dk1"/>
                </a:solidFill>
              </a:rPr>
              <a:t>.”  </a:t>
            </a:r>
            <a:r>
              <a:rPr lang="en" sz="1900" dirty="0">
                <a:solidFill>
                  <a:srgbClr val="FFFF00"/>
                </a:solidFill>
              </a:rPr>
              <a:t>(This is NOT true!)</a:t>
            </a:r>
            <a:endParaRPr sz="1900" dirty="0">
              <a:solidFill>
                <a:srgbClr val="FFFF00"/>
              </a:solidFill>
            </a:endParaRPr>
          </a:p>
          <a:p>
            <a:pPr marL="457200" lvl="0" indent="-349250" algn="l" rtl="0">
              <a:spcBef>
                <a:spcPts val="0"/>
              </a:spcBef>
              <a:spcAft>
                <a:spcPts val="0"/>
              </a:spcAft>
              <a:buClr>
                <a:srgbClr val="00FFFF"/>
              </a:buClr>
              <a:buSzPts val="1900"/>
              <a:buChar char="●"/>
            </a:pPr>
            <a:r>
              <a:rPr lang="en" sz="1900" dirty="0">
                <a:solidFill>
                  <a:srgbClr val="00FFFF"/>
                </a:solidFill>
              </a:rPr>
              <a:t>If Christians are not careful they can put more trust in science, medicine, and doctors than they do in the word of God and the power of prayer!</a:t>
            </a:r>
            <a:endParaRPr sz="1900" dirty="0">
              <a:solidFill>
                <a:srgbClr val="00FFFF"/>
              </a:solidFill>
            </a:endParaRPr>
          </a:p>
          <a:p>
            <a:pPr marL="457200" lvl="0" indent="-349250" algn="l" rtl="0">
              <a:spcBef>
                <a:spcPts val="0"/>
              </a:spcBef>
              <a:spcAft>
                <a:spcPts val="0"/>
              </a:spcAft>
              <a:buClr>
                <a:srgbClr val="FFFF00"/>
              </a:buClr>
              <a:buSzPts val="1900"/>
              <a:buChar char="●"/>
            </a:pPr>
            <a:r>
              <a:rPr lang="en" sz="1900" u="sng" dirty="0">
                <a:solidFill>
                  <a:srgbClr val="FFFF00"/>
                </a:solidFill>
              </a:rPr>
              <a:t>2 Cor.5:7</a:t>
            </a:r>
            <a:r>
              <a:rPr lang="en" sz="1900" dirty="0">
                <a:solidFill>
                  <a:srgbClr val="FFFF00"/>
                </a:solidFill>
              </a:rPr>
              <a:t> </a:t>
            </a:r>
            <a:r>
              <a:rPr lang="en" sz="1900" i="1" dirty="0">
                <a:solidFill>
                  <a:schemeClr val="dk1"/>
                </a:solidFill>
              </a:rPr>
              <a:t>“For we walk by faith, </a:t>
            </a:r>
            <a:r>
              <a:rPr lang="en" sz="1900" i="1" u="sng" dirty="0">
                <a:solidFill>
                  <a:schemeClr val="dk1"/>
                </a:solidFill>
              </a:rPr>
              <a:t>not by sight</a:t>
            </a:r>
            <a:r>
              <a:rPr lang="en" sz="1900" i="1" dirty="0">
                <a:solidFill>
                  <a:schemeClr val="dk1"/>
                </a:solidFill>
              </a:rPr>
              <a:t>.”</a:t>
            </a:r>
            <a:endParaRPr sz="1900" i="1" dirty="0">
              <a:solidFill>
                <a:schemeClr val="dk1"/>
              </a:solidFill>
            </a:endParaRPr>
          </a:p>
          <a:p>
            <a:pPr marL="457200" lvl="0" indent="-349250" algn="l" rtl="0">
              <a:spcBef>
                <a:spcPts val="0"/>
              </a:spcBef>
              <a:spcAft>
                <a:spcPts val="0"/>
              </a:spcAft>
              <a:buClr>
                <a:srgbClr val="FFFF00"/>
              </a:buClr>
              <a:buSzPts val="1900"/>
              <a:buChar char="●"/>
            </a:pPr>
            <a:r>
              <a:rPr lang="en" sz="1900" u="sng" dirty="0">
                <a:solidFill>
                  <a:srgbClr val="FFFF00"/>
                </a:solidFill>
              </a:rPr>
              <a:t>Heb.11:3</a:t>
            </a:r>
            <a:r>
              <a:rPr lang="en" sz="1900" dirty="0">
                <a:solidFill>
                  <a:srgbClr val="FFFF00"/>
                </a:solidFill>
              </a:rPr>
              <a:t> </a:t>
            </a:r>
            <a:r>
              <a:rPr lang="en" sz="1900" i="1" dirty="0">
                <a:solidFill>
                  <a:schemeClr val="dk1"/>
                </a:solidFill>
              </a:rPr>
              <a:t>“By faith we understand that the worlds were framed by the word of God, so that </a:t>
            </a:r>
            <a:r>
              <a:rPr lang="en" sz="1900" i="1" u="sng" dirty="0">
                <a:solidFill>
                  <a:schemeClr val="dk1"/>
                </a:solidFill>
              </a:rPr>
              <a:t>the things which are seen were not made of things which are visible</a:t>
            </a:r>
            <a:r>
              <a:rPr lang="en" sz="1900" i="1" dirty="0">
                <a:solidFill>
                  <a:schemeClr val="dk1"/>
                </a:solidFill>
              </a:rPr>
              <a:t>.”</a:t>
            </a:r>
            <a:endParaRPr sz="1900" i="1" dirty="0">
              <a:solidFill>
                <a:schemeClr val="dk1"/>
              </a:solidFill>
            </a:endParaRPr>
          </a:p>
          <a:p>
            <a:pPr marL="457200" lvl="0" indent="-349250" algn="l" rtl="0">
              <a:spcBef>
                <a:spcPts val="0"/>
              </a:spcBef>
              <a:spcAft>
                <a:spcPts val="0"/>
              </a:spcAft>
              <a:buClr>
                <a:srgbClr val="00FFFF"/>
              </a:buClr>
              <a:buSzPts val="1900"/>
              <a:buChar char="●"/>
            </a:pPr>
            <a:r>
              <a:rPr lang="en" sz="1900" dirty="0">
                <a:solidFill>
                  <a:srgbClr val="00FFFF"/>
                </a:solidFill>
              </a:rPr>
              <a:t>I know we want “proof” of God.  But once it is “proven”, there is no more faith!</a:t>
            </a:r>
            <a:endParaRPr sz="1900" dirty="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ctrTitle"/>
          </p:nvPr>
        </p:nvSpPr>
        <p:spPr>
          <a:xfrm>
            <a:off x="-1239946" y="0"/>
            <a:ext cx="10810971" cy="49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4900" b="1" dirty="0">
                <a:solidFill>
                  <a:srgbClr val="00FFFF"/>
                </a:solidFill>
              </a:rPr>
              <a:t>	</a:t>
            </a:r>
            <a:r>
              <a:rPr lang="en" sz="5000" b="1" dirty="0">
                <a:solidFill>
                  <a:srgbClr val="00FFFF"/>
                </a:solidFill>
              </a:rPr>
              <a:t>HISTORY &amp; ARCHAEOLOGY?</a:t>
            </a:r>
            <a:endParaRPr sz="5000" b="1" dirty="0">
              <a:solidFill>
                <a:srgbClr val="00FFFF"/>
              </a:solidFill>
            </a:endParaRPr>
          </a:p>
        </p:txBody>
      </p:sp>
      <p:sp>
        <p:nvSpPr>
          <p:cNvPr id="103" name="Google Shape;103;p21"/>
          <p:cNvSpPr txBox="1">
            <a:spLocks noGrp="1"/>
          </p:cNvSpPr>
          <p:nvPr>
            <p:ph type="subTitle" idx="1"/>
          </p:nvPr>
        </p:nvSpPr>
        <p:spPr>
          <a:xfrm>
            <a:off x="-181375" y="496800"/>
            <a:ext cx="9373200" cy="46467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sz="2000">
              <a:solidFill>
                <a:srgbClr val="FFFF00"/>
              </a:solidFill>
            </a:endParaRPr>
          </a:p>
        </p:txBody>
      </p:sp>
      <p:pic>
        <p:nvPicPr>
          <p:cNvPr id="104" name="Google Shape;104;p21"/>
          <p:cNvPicPr preferRelativeResize="0"/>
          <p:nvPr/>
        </p:nvPicPr>
        <p:blipFill>
          <a:blip r:embed="rId3">
            <a:alphaModFix/>
          </a:blip>
          <a:stretch>
            <a:fillRect/>
          </a:stretch>
        </p:blipFill>
        <p:spPr>
          <a:xfrm>
            <a:off x="0" y="573900"/>
            <a:ext cx="2830250" cy="2666500"/>
          </a:xfrm>
          <a:prstGeom prst="rect">
            <a:avLst/>
          </a:prstGeom>
          <a:noFill/>
          <a:ln>
            <a:noFill/>
          </a:ln>
        </p:spPr>
      </p:pic>
      <p:pic>
        <p:nvPicPr>
          <p:cNvPr id="105" name="Google Shape;105;p21"/>
          <p:cNvPicPr preferRelativeResize="0"/>
          <p:nvPr/>
        </p:nvPicPr>
        <p:blipFill>
          <a:blip r:embed="rId4">
            <a:alphaModFix/>
          </a:blip>
          <a:stretch>
            <a:fillRect/>
          </a:stretch>
        </p:blipFill>
        <p:spPr>
          <a:xfrm>
            <a:off x="2870875" y="1331950"/>
            <a:ext cx="3377100" cy="2869476"/>
          </a:xfrm>
          <a:prstGeom prst="rect">
            <a:avLst/>
          </a:prstGeom>
          <a:noFill/>
          <a:ln>
            <a:noFill/>
          </a:ln>
        </p:spPr>
      </p:pic>
      <p:pic>
        <p:nvPicPr>
          <p:cNvPr id="106" name="Google Shape;106;p21"/>
          <p:cNvPicPr preferRelativeResize="0"/>
          <p:nvPr/>
        </p:nvPicPr>
        <p:blipFill>
          <a:blip r:embed="rId5">
            <a:alphaModFix/>
          </a:blip>
          <a:stretch>
            <a:fillRect/>
          </a:stretch>
        </p:blipFill>
        <p:spPr>
          <a:xfrm>
            <a:off x="6288600" y="2313225"/>
            <a:ext cx="2855399" cy="2788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2811</Words>
  <Application>Microsoft Office PowerPoint</Application>
  <PresentationFormat>On-screen Show (16:9)</PresentationFormat>
  <Paragraphs>102</Paragraphs>
  <Slides>16</Slides>
  <Notes>16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16</vt:i4>
      </vt:variant>
    </vt:vector>
  </HeadingPairs>
  <TitlesOfParts>
    <vt:vector size="18" baseType="lpstr">
      <vt:lpstr>Arial</vt:lpstr>
      <vt:lpstr>Simple Dark</vt:lpstr>
      <vt:lpstr>WHERE is your faith?</vt:lpstr>
      <vt:lpstr>YOUR FAITH’S “LOCATION”?</vt:lpstr>
      <vt:lpstr>RICHES?</vt:lpstr>
      <vt:lpstr>OTHER “GODS” &amp; IDOLS?</vt:lpstr>
      <vt:lpstr>POWER AND WEAPONS?</vt:lpstr>
      <vt:lpstr> LEADERS, LAWS, NATIONS?</vt:lpstr>
      <vt:lpstr> FAMILY AND FRIENDS?</vt:lpstr>
      <vt:lpstr> SCIENCE AND TECHNOLOGY?</vt:lpstr>
      <vt:lpstr> HISTORY &amp; ARCHAEOLOGY?</vt:lpstr>
      <vt:lpstr> HISTORY &amp; ARCHAEOLOGY?</vt:lpstr>
      <vt:lpstr>YOUR CHURCH?</vt:lpstr>
      <vt:lpstr>YOURSELF?</vt:lpstr>
      <vt:lpstr> “WHO THEN CAN I TRUST?!”</vt:lpstr>
      <vt:lpstr> WHO IS YOUR “TRUSTFALL”?</vt:lpstr>
      <vt:lpstr> WHOSE ARMS WILL CATCH YOU?</vt:lpstr>
      <vt:lpstr> OUR GREAT 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Eric Bridge</dc:creator>
  <cp:lastModifiedBy>Eric Bridge</cp:lastModifiedBy>
  <cp:revision>1</cp:revision>
  <dcterms:modified xsi:type="dcterms:W3CDTF">2024-09-08T02:56:10Z</dcterms:modified>
</cp:coreProperties>
</file>