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14"/>
  </p:notes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Lst>
  <p:sldSz cx="9144000" cy="5143500" type="screen16x9"/>
  <p:notesSz cx="6858000" cy="91440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199" d="100"/>
          <a:sy n="199" d="100"/>
        </p:scale>
        <p:origin x="3222" y="252"/>
      </p:cViewPr>
      <p:guideLst>
        <p:guide orient="horz" pos="162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0"/>
        <p:cNvGrpSpPr/>
        <p:nvPr/>
      </p:nvGrpSpPr>
      <p:grpSpPr>
        <a:xfrm>
          <a:off x="0" y="0"/>
          <a:ext cx="0" cy="0"/>
          <a:chOff x="0" y="0"/>
          <a:chExt cx="0" cy="0"/>
        </a:xfrm>
      </p:grpSpPr>
      <p:sp>
        <p:nvSpPr>
          <p:cNvPr id="51" name="Google Shape;51;p: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2" name="Google Shape;52;p: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4"/>
        <p:cNvGrpSpPr/>
        <p:nvPr/>
      </p:nvGrpSpPr>
      <p:grpSpPr>
        <a:xfrm>
          <a:off x="0" y="0"/>
          <a:ext cx="0" cy="0"/>
          <a:chOff x="0" y="0"/>
          <a:chExt cx="0" cy="0"/>
        </a:xfrm>
      </p:grpSpPr>
      <p:sp>
        <p:nvSpPr>
          <p:cNvPr id="105" name="Google Shape;105;g2f79594f628_0_8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6" name="Google Shape;106;g2f79594f628_0_8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0"/>
        <p:cNvGrpSpPr/>
        <p:nvPr/>
      </p:nvGrpSpPr>
      <p:grpSpPr>
        <a:xfrm>
          <a:off x="0" y="0"/>
          <a:ext cx="0" cy="0"/>
          <a:chOff x="0" y="0"/>
          <a:chExt cx="0" cy="0"/>
        </a:xfrm>
      </p:grpSpPr>
      <p:sp>
        <p:nvSpPr>
          <p:cNvPr id="111" name="Google Shape;111;g2f79594f628_0_9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2" name="Google Shape;112;g2f79594f628_0_9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2f79594f628_0_9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2f79594f628_0_9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56"/>
        <p:cNvGrpSpPr/>
        <p:nvPr/>
      </p:nvGrpSpPr>
      <p:grpSpPr>
        <a:xfrm>
          <a:off x="0" y="0"/>
          <a:ext cx="0" cy="0"/>
          <a:chOff x="0" y="0"/>
          <a:chExt cx="0" cy="0"/>
        </a:xfrm>
      </p:grpSpPr>
      <p:sp>
        <p:nvSpPr>
          <p:cNvPr id="57" name="Google Shape;57;g2f79594f628_0_45: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58" name="Google Shape;58;g2f79594f628_0_4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2"/>
        <p:cNvGrpSpPr/>
        <p:nvPr/>
      </p:nvGrpSpPr>
      <p:grpSpPr>
        <a:xfrm>
          <a:off x="0" y="0"/>
          <a:ext cx="0" cy="0"/>
          <a:chOff x="0" y="0"/>
          <a:chExt cx="0" cy="0"/>
        </a:xfrm>
      </p:grpSpPr>
      <p:sp>
        <p:nvSpPr>
          <p:cNvPr id="63" name="Google Shape;63;g2f79594f628_0_5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64" name="Google Shape;64;g2f79594f628_0_5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68"/>
        <p:cNvGrpSpPr/>
        <p:nvPr/>
      </p:nvGrpSpPr>
      <p:grpSpPr>
        <a:xfrm>
          <a:off x="0" y="0"/>
          <a:ext cx="0" cy="0"/>
          <a:chOff x="0" y="0"/>
          <a:chExt cx="0" cy="0"/>
        </a:xfrm>
      </p:grpSpPr>
      <p:sp>
        <p:nvSpPr>
          <p:cNvPr id="69" name="Google Shape;69;g2f79594f628_0_5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0" name="Google Shape;70;g2f79594f628_0_5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4"/>
        <p:cNvGrpSpPr/>
        <p:nvPr/>
      </p:nvGrpSpPr>
      <p:grpSpPr>
        <a:xfrm>
          <a:off x="0" y="0"/>
          <a:ext cx="0" cy="0"/>
          <a:chOff x="0" y="0"/>
          <a:chExt cx="0" cy="0"/>
        </a:xfrm>
      </p:grpSpPr>
      <p:sp>
        <p:nvSpPr>
          <p:cNvPr id="75" name="Google Shape;75;g2f79594f628_0_6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76" name="Google Shape;76;g2f79594f628_0_6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g2f79594f628_0_6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2" name="Google Shape;82;g2f79594f628_0_6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6"/>
        <p:cNvGrpSpPr/>
        <p:nvPr/>
      </p:nvGrpSpPr>
      <p:grpSpPr>
        <a:xfrm>
          <a:off x="0" y="0"/>
          <a:ext cx="0" cy="0"/>
          <a:chOff x="0" y="0"/>
          <a:chExt cx="0" cy="0"/>
        </a:xfrm>
      </p:grpSpPr>
      <p:sp>
        <p:nvSpPr>
          <p:cNvPr id="87" name="Google Shape;87;g2f79594f628_0_7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8" name="Google Shape;88;g2f79594f628_0_7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2"/>
        <p:cNvGrpSpPr/>
        <p:nvPr/>
      </p:nvGrpSpPr>
      <p:grpSpPr>
        <a:xfrm>
          <a:off x="0" y="0"/>
          <a:ext cx="0" cy="0"/>
          <a:chOff x="0" y="0"/>
          <a:chExt cx="0" cy="0"/>
        </a:xfrm>
      </p:grpSpPr>
      <p:sp>
        <p:nvSpPr>
          <p:cNvPr id="93" name="Google Shape;93;g2f79594f628_0_75: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4" name="Google Shape;94;g2f79594f628_0_75: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8"/>
        <p:cNvGrpSpPr/>
        <p:nvPr/>
      </p:nvGrpSpPr>
      <p:grpSpPr>
        <a:xfrm>
          <a:off x="0" y="0"/>
          <a:ext cx="0" cy="0"/>
          <a:chOff x="0" y="0"/>
          <a:chExt cx="0" cy="0"/>
        </a:xfrm>
      </p:grpSpPr>
      <p:sp>
        <p:nvSpPr>
          <p:cNvPr id="99" name="Google Shape;99;g2f79594f628_0_8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00" name="Google Shape;100;g2f79594f628_0_8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9"/>
        <p:cNvGrpSpPr/>
        <p:nvPr/>
      </p:nvGrpSpPr>
      <p:grpSpPr>
        <a:xfrm>
          <a:off x="0" y="0"/>
          <a:ext cx="0" cy="0"/>
          <a:chOff x="0" y="0"/>
          <a:chExt cx="0" cy="0"/>
        </a:xfrm>
      </p:grpSpPr>
      <p:sp>
        <p:nvSpPr>
          <p:cNvPr id="10" name="Google Shape;10;p2"/>
          <p:cNvSpPr txBox="1">
            <a:spLocks noGrp="1"/>
          </p:cNvSpPr>
          <p:nvPr>
            <p:ph type="ctrTitle"/>
          </p:nvPr>
        </p:nvSpPr>
        <p:spPr>
          <a:xfrm>
            <a:off x="311708" y="744575"/>
            <a:ext cx="8520600" cy="2052600"/>
          </a:xfrm>
          <a:prstGeom prst="rect">
            <a:avLst/>
          </a:prstGeom>
        </p:spPr>
        <p:txBody>
          <a:bodyPr spcFirstLastPara="1" wrap="square" lIns="91425" tIns="91425" rIns="91425" bIns="91425" anchor="b" anchorCtr="0">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a:endParaRPr/>
          </a:p>
        </p:txBody>
      </p:sp>
      <p:sp>
        <p:nvSpPr>
          <p:cNvPr id="11" name="Google Shape;11;p2"/>
          <p:cNvSpPr txBox="1">
            <a:spLocks noGrp="1"/>
          </p:cNvSpPr>
          <p:nvPr>
            <p:ph type="subTitle" idx="1"/>
          </p:nvPr>
        </p:nvSpPr>
        <p:spPr>
          <a:xfrm>
            <a:off x="311700" y="2834125"/>
            <a:ext cx="8520600" cy="7926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a:endParaRPr/>
          </a:p>
        </p:txBody>
      </p:sp>
      <p:sp>
        <p:nvSpPr>
          <p:cNvPr id="12" name="Google Shape;12;p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Big number">
  <p:cSld name="BIG_NUMBER">
    <p:spTree>
      <p:nvGrpSpPr>
        <p:cNvPr id="1" name="Shape 44"/>
        <p:cNvGrpSpPr/>
        <p:nvPr/>
      </p:nvGrpSpPr>
      <p:grpSpPr>
        <a:xfrm>
          <a:off x="0" y="0"/>
          <a:ext cx="0" cy="0"/>
          <a:chOff x="0" y="0"/>
          <a:chExt cx="0" cy="0"/>
        </a:xfrm>
      </p:grpSpPr>
      <p:sp>
        <p:nvSpPr>
          <p:cNvPr id="45" name="Google Shape;45;p11"/>
          <p:cNvSpPr txBox="1">
            <a:spLocks noGrp="1"/>
          </p:cNvSpPr>
          <p:nvPr>
            <p:ph type="title" hasCustomPrompt="1"/>
          </p:nvPr>
        </p:nvSpPr>
        <p:spPr>
          <a:xfrm>
            <a:off x="311700" y="1106125"/>
            <a:ext cx="8520600" cy="1963500"/>
          </a:xfrm>
          <a:prstGeom prst="rect">
            <a:avLst/>
          </a:prstGeom>
        </p:spPr>
        <p:txBody>
          <a:bodyPr spcFirstLastPara="1" wrap="square" lIns="91425" tIns="91425" rIns="91425" bIns="91425" anchor="b" anchorCtr="0">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a:spLocks noGrp="1"/>
          </p:cNvSpPr>
          <p:nvPr>
            <p:ph type="body" idx="1"/>
          </p:nvPr>
        </p:nvSpPr>
        <p:spPr>
          <a:xfrm>
            <a:off x="311700" y="3152225"/>
            <a:ext cx="8520600" cy="1300800"/>
          </a:xfrm>
          <a:prstGeom prst="rect">
            <a:avLst/>
          </a:prstGeom>
        </p:spPr>
        <p:txBody>
          <a:bodyPr spcFirstLastPara="1" wrap="square" lIns="91425" tIns="91425" rIns="91425" bIns="91425" anchor="t" anchorCtr="0">
            <a:normAutofit/>
          </a:bodyPr>
          <a:lstStyle>
            <a:lvl1pPr marL="457200" lvl="0" indent="-342900" algn="ctr">
              <a:spcBef>
                <a:spcPts val="0"/>
              </a:spcBef>
              <a:spcAft>
                <a:spcPts val="0"/>
              </a:spcAft>
              <a:buSzPts val="1800"/>
              <a:buChar char="●"/>
              <a:defRPr/>
            </a:lvl1pPr>
            <a:lvl2pPr marL="914400" lvl="1" indent="-317500" algn="ctr">
              <a:spcBef>
                <a:spcPts val="0"/>
              </a:spcBef>
              <a:spcAft>
                <a:spcPts val="0"/>
              </a:spcAft>
              <a:buSzPts val="1400"/>
              <a:buChar char="○"/>
              <a:defRPr/>
            </a:lvl2pPr>
            <a:lvl3pPr marL="1371600" lvl="2" indent="-317500" algn="ctr">
              <a:spcBef>
                <a:spcPts val="0"/>
              </a:spcBef>
              <a:spcAft>
                <a:spcPts val="0"/>
              </a:spcAft>
              <a:buSzPts val="1400"/>
              <a:buChar char="■"/>
              <a:defRPr/>
            </a:lvl3pPr>
            <a:lvl4pPr marL="1828800" lvl="3" indent="-317500" algn="ctr">
              <a:spcBef>
                <a:spcPts val="0"/>
              </a:spcBef>
              <a:spcAft>
                <a:spcPts val="0"/>
              </a:spcAft>
              <a:buSzPts val="1400"/>
              <a:buChar char="●"/>
              <a:defRPr/>
            </a:lvl4pPr>
            <a:lvl5pPr marL="2286000" lvl="4" indent="-317500" algn="ctr">
              <a:spcBef>
                <a:spcPts val="0"/>
              </a:spcBef>
              <a:spcAft>
                <a:spcPts val="0"/>
              </a:spcAft>
              <a:buSzPts val="1400"/>
              <a:buChar char="○"/>
              <a:defRPr/>
            </a:lvl5pPr>
            <a:lvl6pPr marL="2743200" lvl="5" indent="-317500" algn="ctr">
              <a:spcBef>
                <a:spcPts val="0"/>
              </a:spcBef>
              <a:spcAft>
                <a:spcPts val="0"/>
              </a:spcAft>
              <a:buSzPts val="1400"/>
              <a:buChar char="■"/>
              <a:defRPr/>
            </a:lvl6pPr>
            <a:lvl7pPr marL="3200400" lvl="6" indent="-317500" algn="ctr">
              <a:spcBef>
                <a:spcPts val="0"/>
              </a:spcBef>
              <a:spcAft>
                <a:spcPts val="0"/>
              </a:spcAft>
              <a:buSzPts val="1400"/>
              <a:buChar char="●"/>
              <a:defRPr/>
            </a:lvl7pPr>
            <a:lvl8pPr marL="3657600" lvl="7" indent="-317500" algn="ctr">
              <a:spcBef>
                <a:spcPts val="0"/>
              </a:spcBef>
              <a:spcAft>
                <a:spcPts val="0"/>
              </a:spcAft>
              <a:buSzPts val="1400"/>
              <a:buChar char="○"/>
              <a:defRPr/>
            </a:lvl8pPr>
            <a:lvl9pPr marL="4114800" lvl="8" indent="-317500" algn="ctr">
              <a:spcBef>
                <a:spcPts val="0"/>
              </a:spcBef>
              <a:spcAft>
                <a:spcPts val="0"/>
              </a:spcAft>
              <a:buSzPts val="1400"/>
              <a:buChar char="■"/>
              <a:defRPr/>
            </a:lvl9pPr>
          </a:lstStyle>
          <a:p>
            <a:endParaRPr/>
          </a:p>
        </p:txBody>
      </p:sp>
      <p:sp>
        <p:nvSpPr>
          <p:cNvPr id="47" name="Google Shape;47;p11"/>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48"/>
        <p:cNvGrpSpPr/>
        <p:nvPr/>
      </p:nvGrpSpPr>
      <p:grpSpPr>
        <a:xfrm>
          <a:off x="0" y="0"/>
          <a:ext cx="0" cy="0"/>
          <a:chOff x="0" y="0"/>
          <a:chExt cx="0" cy="0"/>
        </a:xfrm>
      </p:grpSpPr>
      <p:sp>
        <p:nvSpPr>
          <p:cNvPr id="49" name="Google Shape;49;p12"/>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13"/>
        <p:cNvGrpSpPr/>
        <p:nvPr/>
      </p:nvGrpSpPr>
      <p:grpSpPr>
        <a:xfrm>
          <a:off x="0" y="0"/>
          <a:ext cx="0" cy="0"/>
          <a:chOff x="0" y="0"/>
          <a:chExt cx="0" cy="0"/>
        </a:xfrm>
      </p:grpSpPr>
      <p:sp>
        <p:nvSpPr>
          <p:cNvPr id="14" name="Google Shape;14;p3"/>
          <p:cNvSpPr txBox="1">
            <a:spLocks noGrp="1"/>
          </p:cNvSpPr>
          <p:nvPr>
            <p:ph type="title"/>
          </p:nvPr>
        </p:nvSpPr>
        <p:spPr>
          <a:xfrm>
            <a:off x="311700" y="2150850"/>
            <a:ext cx="8520600" cy="841800"/>
          </a:xfrm>
          <a:prstGeom prst="rect">
            <a:avLst/>
          </a:prstGeom>
        </p:spPr>
        <p:txBody>
          <a:bodyPr spcFirstLastPara="1" wrap="square" lIns="91425" tIns="91425" rIns="91425" bIns="91425" anchor="ctr" anchorCtr="0">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a:endParaRPr/>
          </a:p>
        </p:txBody>
      </p:sp>
      <p:sp>
        <p:nvSpPr>
          <p:cNvPr id="15" name="Google Shape;15;p3"/>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Title and body" type="tx">
  <p:cSld name="TITLE_AND_BODY">
    <p:spTree>
      <p:nvGrpSpPr>
        <p:cNvPr id="1" name="Shape 16"/>
        <p:cNvGrpSpPr/>
        <p:nvPr/>
      </p:nvGrpSpPr>
      <p:grpSpPr>
        <a:xfrm>
          <a:off x="0" y="0"/>
          <a:ext cx="0" cy="0"/>
          <a:chOff x="0" y="0"/>
          <a:chExt cx="0" cy="0"/>
        </a:xfrm>
      </p:grpSpPr>
      <p:sp>
        <p:nvSpPr>
          <p:cNvPr id="17" name="Google Shape;17;p4"/>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18" name="Google Shape;18;p4"/>
          <p:cNvSpPr txBox="1">
            <a:spLocks noGrp="1"/>
          </p:cNvSpPr>
          <p:nvPr>
            <p:ph type="body" idx="1"/>
          </p:nvPr>
        </p:nvSpPr>
        <p:spPr>
          <a:xfrm>
            <a:off x="311700" y="1152475"/>
            <a:ext cx="8520600" cy="3416400"/>
          </a:xfrm>
          <a:prstGeom prst="rect">
            <a:avLst/>
          </a:prstGeom>
        </p:spPr>
        <p:txBody>
          <a:bodyPr spcFirstLastPara="1" wrap="square" lIns="91425" tIns="91425" rIns="91425" bIns="91425" anchor="t" anchorCtr="0">
            <a:normAutofit/>
          </a:bodyPr>
          <a:lstStyle>
            <a:lvl1pPr marL="457200" lvl="0" indent="-342900">
              <a:spcBef>
                <a:spcPts val="0"/>
              </a:spcBef>
              <a:spcAft>
                <a:spcPts val="0"/>
              </a:spcAft>
              <a:buSzPts val="1800"/>
              <a:buChar char="●"/>
              <a:defRPr/>
            </a:lvl1pPr>
            <a:lvl2pPr marL="914400" lvl="1" indent="-317500">
              <a:spcBef>
                <a:spcPts val="0"/>
              </a:spcBef>
              <a:spcAft>
                <a:spcPts val="0"/>
              </a:spcAft>
              <a:buSzPts val="1400"/>
              <a:buChar char="○"/>
              <a:defRPr/>
            </a:lvl2pPr>
            <a:lvl3pPr marL="1371600" lvl="2" indent="-317500">
              <a:spcBef>
                <a:spcPts val="0"/>
              </a:spcBef>
              <a:spcAft>
                <a:spcPts val="0"/>
              </a:spcAft>
              <a:buSzPts val="1400"/>
              <a:buChar char="■"/>
              <a:defRPr/>
            </a:lvl3pPr>
            <a:lvl4pPr marL="1828800" lvl="3" indent="-317500">
              <a:spcBef>
                <a:spcPts val="0"/>
              </a:spcBef>
              <a:spcAft>
                <a:spcPts val="0"/>
              </a:spcAft>
              <a:buSzPts val="1400"/>
              <a:buChar char="●"/>
              <a:defRPr/>
            </a:lvl4pPr>
            <a:lvl5pPr marL="2286000" lvl="4" indent="-317500">
              <a:spcBef>
                <a:spcPts val="0"/>
              </a:spcBef>
              <a:spcAft>
                <a:spcPts val="0"/>
              </a:spcAft>
              <a:buSzPts val="1400"/>
              <a:buChar char="○"/>
              <a:defRPr/>
            </a:lvl5pPr>
            <a:lvl6pPr marL="2743200" lvl="5" indent="-317500">
              <a:spcBef>
                <a:spcPts val="0"/>
              </a:spcBef>
              <a:spcAft>
                <a:spcPts val="0"/>
              </a:spcAft>
              <a:buSzPts val="1400"/>
              <a:buChar char="■"/>
              <a:defRPr/>
            </a:lvl6pPr>
            <a:lvl7pPr marL="3200400" lvl="6" indent="-317500">
              <a:spcBef>
                <a:spcPts val="0"/>
              </a:spcBef>
              <a:spcAft>
                <a:spcPts val="0"/>
              </a:spcAft>
              <a:buSzPts val="1400"/>
              <a:buChar char="●"/>
              <a:defRPr/>
            </a:lvl7pPr>
            <a:lvl8pPr marL="3657600" lvl="7" indent="-317500">
              <a:spcBef>
                <a:spcPts val="0"/>
              </a:spcBef>
              <a:spcAft>
                <a:spcPts val="0"/>
              </a:spcAft>
              <a:buSzPts val="1400"/>
              <a:buChar char="○"/>
              <a:defRPr/>
            </a:lvl8pPr>
            <a:lvl9pPr marL="4114800" lvl="8" indent="-317500">
              <a:spcBef>
                <a:spcPts val="0"/>
              </a:spcBef>
              <a:spcAft>
                <a:spcPts val="0"/>
              </a:spcAft>
              <a:buSzPts val="1400"/>
              <a:buChar char="■"/>
              <a:defRPr/>
            </a:lvl9pPr>
          </a:lstStyle>
          <a:p>
            <a:endParaRPr/>
          </a:p>
        </p:txBody>
      </p:sp>
      <p:sp>
        <p:nvSpPr>
          <p:cNvPr id="19" name="Google Shape;19;p4"/>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and two columns" type="twoColTx">
  <p:cSld name="TITLE_AND_TWO_COLUMNS">
    <p:spTree>
      <p:nvGrpSpPr>
        <p:cNvPr id="1" name="Shape 20"/>
        <p:cNvGrpSpPr/>
        <p:nvPr/>
      </p:nvGrpSpPr>
      <p:grpSpPr>
        <a:xfrm>
          <a:off x="0" y="0"/>
          <a:ext cx="0" cy="0"/>
          <a:chOff x="0" y="0"/>
          <a:chExt cx="0" cy="0"/>
        </a:xfrm>
      </p:grpSpPr>
      <p:sp>
        <p:nvSpPr>
          <p:cNvPr id="21" name="Google Shape;21;p5"/>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2" name="Google Shape;22;p5"/>
          <p:cNvSpPr txBox="1">
            <a:spLocks noGrp="1"/>
          </p:cNvSpPr>
          <p:nvPr>
            <p:ph type="body" idx="1"/>
          </p:nvPr>
        </p:nvSpPr>
        <p:spPr>
          <a:xfrm>
            <a:off x="3117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3" name="Google Shape;23;p5"/>
          <p:cNvSpPr txBox="1">
            <a:spLocks noGrp="1"/>
          </p:cNvSpPr>
          <p:nvPr>
            <p:ph type="body" idx="2"/>
          </p:nvPr>
        </p:nvSpPr>
        <p:spPr>
          <a:xfrm>
            <a:off x="4832400" y="1152475"/>
            <a:ext cx="3999900" cy="3416400"/>
          </a:xfrm>
          <a:prstGeom prst="rect">
            <a:avLst/>
          </a:prstGeom>
        </p:spPr>
        <p:txBody>
          <a:bodyPr spcFirstLastPara="1" wrap="square" lIns="91425" tIns="91425" rIns="91425" bIns="91425" anchor="t" anchorCtr="0">
            <a:normAutofit/>
          </a:bodyPr>
          <a:lstStyle>
            <a:lvl1pPr marL="457200" lvl="0" indent="-317500">
              <a:spcBef>
                <a:spcPts val="0"/>
              </a:spcBef>
              <a:spcAft>
                <a:spcPts val="0"/>
              </a:spcAft>
              <a:buSzPts val="1400"/>
              <a:buChar char="●"/>
              <a:defRPr sz="14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24" name="Google Shape;24;p5"/>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25"/>
        <p:cNvGrpSpPr/>
        <p:nvPr/>
      </p:nvGrpSpPr>
      <p:grpSpPr>
        <a:xfrm>
          <a:off x="0" y="0"/>
          <a:ext cx="0" cy="0"/>
          <a:chOff x="0" y="0"/>
          <a:chExt cx="0" cy="0"/>
        </a:xfrm>
      </p:grpSpPr>
      <p:sp>
        <p:nvSpPr>
          <p:cNvPr id="26" name="Google Shape;26;p6"/>
          <p:cNvSpPr txBox="1">
            <a:spLocks noGrp="1"/>
          </p:cNvSpPr>
          <p:nvPr>
            <p:ph type="title"/>
          </p:nvPr>
        </p:nvSpPr>
        <p:spPr>
          <a:xfrm>
            <a:off x="311700" y="445025"/>
            <a:ext cx="8520600" cy="572700"/>
          </a:xfrm>
          <a:prstGeom prst="rect">
            <a:avLst/>
          </a:prstGeom>
        </p:spPr>
        <p:txBody>
          <a:bodyPr spcFirstLastPara="1" wrap="square" lIns="91425" tIns="91425" rIns="91425" bIns="91425" anchor="t" anchorCtr="0">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a:endParaRPr/>
          </a:p>
        </p:txBody>
      </p:sp>
      <p:sp>
        <p:nvSpPr>
          <p:cNvPr id="27" name="Google Shape;27;p6"/>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One column text">
  <p:cSld name="ONE_COLUMN_TEXT">
    <p:spTree>
      <p:nvGrpSpPr>
        <p:cNvPr id="1" name="Shape 28"/>
        <p:cNvGrpSpPr/>
        <p:nvPr/>
      </p:nvGrpSpPr>
      <p:grpSpPr>
        <a:xfrm>
          <a:off x="0" y="0"/>
          <a:ext cx="0" cy="0"/>
          <a:chOff x="0" y="0"/>
          <a:chExt cx="0" cy="0"/>
        </a:xfrm>
      </p:grpSpPr>
      <p:sp>
        <p:nvSpPr>
          <p:cNvPr id="29" name="Google Shape;29;p7"/>
          <p:cNvSpPr txBox="1">
            <a:spLocks noGrp="1"/>
          </p:cNvSpPr>
          <p:nvPr>
            <p:ph type="title"/>
          </p:nvPr>
        </p:nvSpPr>
        <p:spPr>
          <a:xfrm>
            <a:off x="311700" y="555600"/>
            <a:ext cx="2808000" cy="755700"/>
          </a:xfrm>
          <a:prstGeom prst="rect">
            <a:avLst/>
          </a:prstGeom>
        </p:spPr>
        <p:txBody>
          <a:bodyPr spcFirstLastPara="1" wrap="square" lIns="91425" tIns="91425" rIns="91425" bIns="91425" anchor="b" anchorCtr="0">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a:endParaRPr/>
          </a:p>
        </p:txBody>
      </p:sp>
      <p:sp>
        <p:nvSpPr>
          <p:cNvPr id="30" name="Google Shape;30;p7"/>
          <p:cNvSpPr txBox="1">
            <a:spLocks noGrp="1"/>
          </p:cNvSpPr>
          <p:nvPr>
            <p:ph type="body" idx="1"/>
          </p:nvPr>
        </p:nvSpPr>
        <p:spPr>
          <a:xfrm>
            <a:off x="311700" y="1389600"/>
            <a:ext cx="2808000" cy="3179400"/>
          </a:xfrm>
          <a:prstGeom prst="rect">
            <a:avLst/>
          </a:prstGeom>
        </p:spPr>
        <p:txBody>
          <a:bodyPr spcFirstLastPara="1" wrap="square" lIns="91425" tIns="91425" rIns="91425" bIns="91425" anchor="t" anchorCtr="0">
            <a:normAutofit/>
          </a:bodyPr>
          <a:lstStyle>
            <a:lvl1pPr marL="457200" lvl="0" indent="-304800">
              <a:spcBef>
                <a:spcPts val="0"/>
              </a:spcBef>
              <a:spcAft>
                <a:spcPts val="0"/>
              </a:spcAft>
              <a:buSzPts val="1200"/>
              <a:buChar char="●"/>
              <a:defRPr sz="1200"/>
            </a:lvl1pPr>
            <a:lvl2pPr marL="914400" lvl="1" indent="-304800">
              <a:spcBef>
                <a:spcPts val="0"/>
              </a:spcBef>
              <a:spcAft>
                <a:spcPts val="0"/>
              </a:spcAft>
              <a:buSzPts val="1200"/>
              <a:buChar char="○"/>
              <a:defRPr sz="1200"/>
            </a:lvl2pPr>
            <a:lvl3pPr marL="1371600" lvl="2" indent="-304800">
              <a:spcBef>
                <a:spcPts val="0"/>
              </a:spcBef>
              <a:spcAft>
                <a:spcPts val="0"/>
              </a:spcAft>
              <a:buSzPts val="1200"/>
              <a:buChar char="■"/>
              <a:defRPr sz="1200"/>
            </a:lvl3pPr>
            <a:lvl4pPr marL="1828800" lvl="3" indent="-304800">
              <a:spcBef>
                <a:spcPts val="0"/>
              </a:spcBef>
              <a:spcAft>
                <a:spcPts val="0"/>
              </a:spcAft>
              <a:buSzPts val="1200"/>
              <a:buChar char="●"/>
              <a:defRPr sz="1200"/>
            </a:lvl4pPr>
            <a:lvl5pPr marL="2286000" lvl="4" indent="-304800">
              <a:spcBef>
                <a:spcPts val="0"/>
              </a:spcBef>
              <a:spcAft>
                <a:spcPts val="0"/>
              </a:spcAft>
              <a:buSzPts val="1200"/>
              <a:buChar char="○"/>
              <a:defRPr sz="1200"/>
            </a:lvl5pPr>
            <a:lvl6pPr marL="2743200" lvl="5" indent="-304800">
              <a:spcBef>
                <a:spcPts val="0"/>
              </a:spcBef>
              <a:spcAft>
                <a:spcPts val="0"/>
              </a:spcAft>
              <a:buSzPts val="1200"/>
              <a:buChar char="■"/>
              <a:defRPr sz="1200"/>
            </a:lvl6pPr>
            <a:lvl7pPr marL="3200400" lvl="6" indent="-304800">
              <a:spcBef>
                <a:spcPts val="0"/>
              </a:spcBef>
              <a:spcAft>
                <a:spcPts val="0"/>
              </a:spcAft>
              <a:buSzPts val="1200"/>
              <a:buChar char="●"/>
              <a:defRPr sz="1200"/>
            </a:lvl7pPr>
            <a:lvl8pPr marL="3657600" lvl="7" indent="-304800">
              <a:spcBef>
                <a:spcPts val="0"/>
              </a:spcBef>
              <a:spcAft>
                <a:spcPts val="0"/>
              </a:spcAft>
              <a:buSzPts val="1200"/>
              <a:buChar char="○"/>
              <a:defRPr sz="1200"/>
            </a:lvl8pPr>
            <a:lvl9pPr marL="4114800" lvl="8" indent="-304800">
              <a:spcBef>
                <a:spcPts val="0"/>
              </a:spcBef>
              <a:spcAft>
                <a:spcPts val="0"/>
              </a:spcAft>
              <a:buSzPts val="1200"/>
              <a:buChar char="■"/>
              <a:defRPr sz="1200"/>
            </a:lvl9pPr>
          </a:lstStyle>
          <a:p>
            <a:endParaRPr/>
          </a:p>
        </p:txBody>
      </p:sp>
      <p:sp>
        <p:nvSpPr>
          <p:cNvPr id="31" name="Google Shape;31;p7"/>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Main point">
  <p:cSld name="MAIN_POINT">
    <p:spTree>
      <p:nvGrpSpPr>
        <p:cNvPr id="1" name="Shape 32"/>
        <p:cNvGrpSpPr/>
        <p:nvPr/>
      </p:nvGrpSpPr>
      <p:grpSpPr>
        <a:xfrm>
          <a:off x="0" y="0"/>
          <a:ext cx="0" cy="0"/>
          <a:chOff x="0" y="0"/>
          <a:chExt cx="0" cy="0"/>
        </a:xfrm>
      </p:grpSpPr>
      <p:sp>
        <p:nvSpPr>
          <p:cNvPr id="33" name="Google Shape;33;p8"/>
          <p:cNvSpPr txBox="1">
            <a:spLocks noGrp="1"/>
          </p:cNvSpPr>
          <p:nvPr>
            <p:ph type="title"/>
          </p:nvPr>
        </p:nvSpPr>
        <p:spPr>
          <a:xfrm>
            <a:off x="490250" y="450150"/>
            <a:ext cx="6367800" cy="4090800"/>
          </a:xfrm>
          <a:prstGeom prst="rect">
            <a:avLst/>
          </a:prstGeom>
        </p:spPr>
        <p:txBody>
          <a:bodyPr spcFirstLastPara="1" wrap="square" lIns="91425" tIns="91425" rIns="91425" bIns="91425" anchor="ctr" anchorCtr="0">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a:endParaRPr/>
          </a:p>
        </p:txBody>
      </p:sp>
      <p:sp>
        <p:nvSpPr>
          <p:cNvPr id="34" name="Google Shape;34;p8"/>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Section title and description">
  <p:cSld name="SECTION_TITLE_AND_DESCRIPTION">
    <p:spTree>
      <p:nvGrpSpPr>
        <p:cNvPr id="1" name="Shape 35"/>
        <p:cNvGrpSpPr/>
        <p:nvPr/>
      </p:nvGrpSpPr>
      <p:grpSpPr>
        <a:xfrm>
          <a:off x="0" y="0"/>
          <a:ext cx="0" cy="0"/>
          <a:chOff x="0" y="0"/>
          <a:chExt cx="0" cy="0"/>
        </a:xfrm>
      </p:grpSpPr>
      <p:sp>
        <p:nvSpPr>
          <p:cNvPr id="36" name="Google Shape;36;p9"/>
          <p:cNvSpPr/>
          <p:nvPr/>
        </p:nvSpPr>
        <p:spPr>
          <a:xfrm>
            <a:off x="4572000" y="25"/>
            <a:ext cx="4572000" cy="5143500"/>
          </a:xfrm>
          <a:prstGeom prst="rect">
            <a:avLst/>
          </a:prstGeom>
          <a:solidFill>
            <a:schemeClr val="dk2"/>
          </a:solidFill>
          <a:ln>
            <a:noFill/>
          </a:ln>
        </p:spPr>
        <p:txBody>
          <a:bodyPr spcFirstLastPara="1" wrap="square" lIns="91425" tIns="91425" rIns="91425" bIns="91425" anchor="ctr" anchorCtr="0">
            <a:noAutofit/>
          </a:bodyPr>
          <a:lstStyle/>
          <a:p>
            <a:pPr marL="0" lvl="0" indent="0" algn="l" rtl="0">
              <a:spcBef>
                <a:spcPts val="0"/>
              </a:spcBef>
              <a:spcAft>
                <a:spcPts val="0"/>
              </a:spcAft>
              <a:buNone/>
            </a:pPr>
            <a:endParaRPr/>
          </a:p>
        </p:txBody>
      </p:sp>
      <p:sp>
        <p:nvSpPr>
          <p:cNvPr id="37" name="Google Shape;37;p9"/>
          <p:cNvSpPr txBox="1">
            <a:spLocks noGrp="1"/>
          </p:cNvSpPr>
          <p:nvPr>
            <p:ph type="title"/>
          </p:nvPr>
        </p:nvSpPr>
        <p:spPr>
          <a:xfrm>
            <a:off x="265500" y="1233175"/>
            <a:ext cx="4045200" cy="1482300"/>
          </a:xfrm>
          <a:prstGeom prst="rect">
            <a:avLst/>
          </a:prstGeom>
        </p:spPr>
        <p:txBody>
          <a:bodyPr spcFirstLastPara="1" wrap="square" lIns="91425" tIns="91425" rIns="91425" bIns="91425" anchor="b" anchorCtr="0">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a:endParaRPr/>
          </a:p>
        </p:txBody>
      </p:sp>
      <p:sp>
        <p:nvSpPr>
          <p:cNvPr id="38" name="Google Shape;38;p9"/>
          <p:cNvSpPr txBox="1">
            <a:spLocks noGrp="1"/>
          </p:cNvSpPr>
          <p:nvPr>
            <p:ph type="subTitle" idx="1"/>
          </p:nvPr>
        </p:nvSpPr>
        <p:spPr>
          <a:xfrm>
            <a:off x="265500" y="2803075"/>
            <a:ext cx="4045200" cy="1235100"/>
          </a:xfrm>
          <a:prstGeom prst="rect">
            <a:avLst/>
          </a:prstGeom>
        </p:spPr>
        <p:txBody>
          <a:bodyPr spcFirstLastPara="1" wrap="square" lIns="91425" tIns="91425" rIns="91425" bIns="91425" anchor="t" anchorCtr="0">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a:endParaRPr/>
          </a:p>
        </p:txBody>
      </p:sp>
      <p:sp>
        <p:nvSpPr>
          <p:cNvPr id="39" name="Google Shape;39;p9"/>
          <p:cNvSpPr txBox="1">
            <a:spLocks noGrp="1"/>
          </p:cNvSpPr>
          <p:nvPr>
            <p:ph type="body" idx="2"/>
          </p:nvPr>
        </p:nvSpPr>
        <p:spPr>
          <a:xfrm>
            <a:off x="4939500" y="724200"/>
            <a:ext cx="3837000" cy="3695100"/>
          </a:xfrm>
          <a:prstGeom prst="rect">
            <a:avLst/>
          </a:prstGeom>
        </p:spPr>
        <p:txBody>
          <a:bodyPr spcFirstLastPara="1" wrap="square" lIns="91425" tIns="91425" rIns="91425" bIns="91425" anchor="ctr" anchorCtr="0">
            <a:normAutofit/>
          </a:bodyPr>
          <a:lstStyle>
            <a:lvl1pPr marL="457200" lvl="0" indent="-342900">
              <a:spcBef>
                <a:spcPts val="0"/>
              </a:spcBef>
              <a:spcAft>
                <a:spcPts val="0"/>
              </a:spcAft>
              <a:buClr>
                <a:schemeClr val="dk1"/>
              </a:buClr>
              <a:buSzPts val="1800"/>
              <a:buChar char="●"/>
              <a:defRPr>
                <a:solidFill>
                  <a:schemeClr val="dk1"/>
                </a:solidFill>
              </a:defRPr>
            </a:lvl1pPr>
            <a:lvl2pPr marL="914400" lvl="1" indent="-317500">
              <a:spcBef>
                <a:spcPts val="0"/>
              </a:spcBef>
              <a:spcAft>
                <a:spcPts val="0"/>
              </a:spcAft>
              <a:buClr>
                <a:schemeClr val="dk1"/>
              </a:buClr>
              <a:buSzPts val="1400"/>
              <a:buChar char="○"/>
              <a:defRPr>
                <a:solidFill>
                  <a:schemeClr val="dk1"/>
                </a:solidFill>
              </a:defRPr>
            </a:lvl2pPr>
            <a:lvl3pPr marL="1371600" lvl="2" indent="-317500">
              <a:spcBef>
                <a:spcPts val="0"/>
              </a:spcBef>
              <a:spcAft>
                <a:spcPts val="0"/>
              </a:spcAft>
              <a:buClr>
                <a:schemeClr val="dk1"/>
              </a:buClr>
              <a:buSzPts val="1400"/>
              <a:buChar char="■"/>
              <a:defRPr>
                <a:solidFill>
                  <a:schemeClr val="dk1"/>
                </a:solidFill>
              </a:defRPr>
            </a:lvl3pPr>
            <a:lvl4pPr marL="1828800" lvl="3" indent="-317500">
              <a:spcBef>
                <a:spcPts val="0"/>
              </a:spcBef>
              <a:spcAft>
                <a:spcPts val="0"/>
              </a:spcAft>
              <a:buClr>
                <a:schemeClr val="dk1"/>
              </a:buClr>
              <a:buSzPts val="1400"/>
              <a:buChar char="●"/>
              <a:defRPr>
                <a:solidFill>
                  <a:schemeClr val="dk1"/>
                </a:solidFill>
              </a:defRPr>
            </a:lvl4pPr>
            <a:lvl5pPr marL="2286000" lvl="4" indent="-317500">
              <a:spcBef>
                <a:spcPts val="0"/>
              </a:spcBef>
              <a:spcAft>
                <a:spcPts val="0"/>
              </a:spcAft>
              <a:buClr>
                <a:schemeClr val="dk1"/>
              </a:buClr>
              <a:buSzPts val="1400"/>
              <a:buChar char="○"/>
              <a:defRPr>
                <a:solidFill>
                  <a:schemeClr val="dk1"/>
                </a:solidFill>
              </a:defRPr>
            </a:lvl5pPr>
            <a:lvl6pPr marL="2743200" lvl="5" indent="-317500">
              <a:spcBef>
                <a:spcPts val="0"/>
              </a:spcBef>
              <a:spcAft>
                <a:spcPts val="0"/>
              </a:spcAft>
              <a:buClr>
                <a:schemeClr val="dk1"/>
              </a:buClr>
              <a:buSzPts val="1400"/>
              <a:buChar char="■"/>
              <a:defRPr>
                <a:solidFill>
                  <a:schemeClr val="dk1"/>
                </a:solidFill>
              </a:defRPr>
            </a:lvl6pPr>
            <a:lvl7pPr marL="3200400" lvl="6" indent="-317500">
              <a:spcBef>
                <a:spcPts val="0"/>
              </a:spcBef>
              <a:spcAft>
                <a:spcPts val="0"/>
              </a:spcAft>
              <a:buClr>
                <a:schemeClr val="dk1"/>
              </a:buClr>
              <a:buSzPts val="1400"/>
              <a:buChar char="●"/>
              <a:defRPr>
                <a:solidFill>
                  <a:schemeClr val="dk1"/>
                </a:solidFill>
              </a:defRPr>
            </a:lvl7pPr>
            <a:lvl8pPr marL="3657600" lvl="7" indent="-317500">
              <a:spcBef>
                <a:spcPts val="0"/>
              </a:spcBef>
              <a:spcAft>
                <a:spcPts val="0"/>
              </a:spcAft>
              <a:buClr>
                <a:schemeClr val="dk1"/>
              </a:buClr>
              <a:buSzPts val="1400"/>
              <a:buChar char="○"/>
              <a:defRPr>
                <a:solidFill>
                  <a:schemeClr val="dk1"/>
                </a:solidFill>
              </a:defRPr>
            </a:lvl8pPr>
            <a:lvl9pPr marL="4114800" lvl="8" indent="-317500">
              <a:spcBef>
                <a:spcPts val="0"/>
              </a:spcBef>
              <a:spcAft>
                <a:spcPts val="0"/>
              </a:spcAft>
              <a:buClr>
                <a:schemeClr val="dk1"/>
              </a:buClr>
              <a:buSzPts val="1400"/>
              <a:buChar char="■"/>
              <a:defRPr>
                <a:solidFill>
                  <a:schemeClr val="dk1"/>
                </a:solidFill>
              </a:defRPr>
            </a:lvl9pPr>
          </a:lstStyle>
          <a:p>
            <a:endParaRPr/>
          </a:p>
        </p:txBody>
      </p:sp>
      <p:sp>
        <p:nvSpPr>
          <p:cNvPr id="40" name="Google Shape;40;p9"/>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Caption">
  <p:cSld name="CAPTION_ONLY">
    <p:spTree>
      <p:nvGrpSpPr>
        <p:cNvPr id="1" name="Shape 41"/>
        <p:cNvGrpSpPr/>
        <p:nvPr/>
      </p:nvGrpSpPr>
      <p:grpSpPr>
        <a:xfrm>
          <a:off x="0" y="0"/>
          <a:ext cx="0" cy="0"/>
          <a:chOff x="0" y="0"/>
          <a:chExt cx="0" cy="0"/>
        </a:xfrm>
      </p:grpSpPr>
      <p:sp>
        <p:nvSpPr>
          <p:cNvPr id="42" name="Google Shape;42;p10"/>
          <p:cNvSpPr txBox="1">
            <a:spLocks noGrp="1"/>
          </p:cNvSpPr>
          <p:nvPr>
            <p:ph type="body" idx="1"/>
          </p:nvPr>
        </p:nvSpPr>
        <p:spPr>
          <a:xfrm>
            <a:off x="311700" y="4230575"/>
            <a:ext cx="5998800" cy="605100"/>
          </a:xfrm>
          <a:prstGeom prst="rect">
            <a:avLst/>
          </a:prstGeom>
        </p:spPr>
        <p:txBody>
          <a:bodyPr spcFirstLastPara="1" wrap="square" lIns="91425" tIns="91425" rIns="91425" bIns="91425" anchor="ctr" anchorCtr="0">
            <a:normAutofit/>
          </a:bodyPr>
          <a:lstStyle>
            <a:lvl1pPr marL="457200" lvl="0" indent="-228600">
              <a:lnSpc>
                <a:spcPct val="100000"/>
              </a:lnSpc>
              <a:spcBef>
                <a:spcPts val="0"/>
              </a:spcBef>
              <a:spcAft>
                <a:spcPts val="0"/>
              </a:spcAft>
              <a:buSzPts val="1800"/>
              <a:buNone/>
              <a:defRPr/>
            </a:lvl1pPr>
          </a:lstStyle>
          <a:p>
            <a:endParaRPr/>
          </a:p>
        </p:txBody>
      </p:sp>
      <p:sp>
        <p:nvSpPr>
          <p:cNvPr id="43" name="Google Shape;43;p10"/>
          <p:cNvSpPr txBox="1">
            <a:spLocks noGrp="1"/>
          </p:cNvSpPr>
          <p:nvPr>
            <p:ph type="sldNum" idx="12"/>
          </p:nvPr>
        </p:nvSpPr>
        <p:spPr>
          <a:xfrm>
            <a:off x="8472458" y="4663217"/>
            <a:ext cx="548700" cy="393600"/>
          </a:xfrm>
          <a:prstGeom prst="rect">
            <a:avLst/>
          </a:prstGeom>
        </p:spPr>
        <p:txBody>
          <a:bodyPr spcFirstLastPara="1" wrap="square" lIns="91425" tIns="91425" rIns="91425" bIns="91425" anchor="ctr" anchorCtr="0">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marL="0" lvl="0" indent="0" algn="r" rtl="0">
              <a:spcBef>
                <a:spcPts val="0"/>
              </a:spcBef>
              <a:spcAft>
                <a:spcPts val="0"/>
              </a:spcAft>
              <a:buNone/>
            </a:pPr>
            <a:fld id="{00000000-1234-1234-1234-123412341234}" type="slidenum">
              <a:rPr lang="en"/>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name="simple-dark-2">
    <p:bg>
      <p:bgPr>
        <a:solidFill>
          <a:schemeClr val="lt1"/>
        </a:soli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a:endParaRPr/>
          </a:p>
        </p:txBody>
      </p:sp>
      <p:sp>
        <p:nvSpPr>
          <p:cNvPr id="7" name="Google Shape;7;p1"/>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rmAutofit/>
          </a:bodyPr>
          <a:lstStyle>
            <a:lvl1pPr marL="457200" lvl="0" indent="-342900">
              <a:lnSpc>
                <a:spcPct val="115000"/>
              </a:lnSpc>
              <a:spcBef>
                <a:spcPts val="0"/>
              </a:spcBef>
              <a:spcAft>
                <a:spcPts val="0"/>
              </a:spcAft>
              <a:buClr>
                <a:schemeClr val="lt2"/>
              </a:buClr>
              <a:buSzPts val="1800"/>
              <a:buChar char="●"/>
              <a:defRPr sz="1800">
                <a:solidFill>
                  <a:schemeClr val="lt2"/>
                </a:solidFill>
              </a:defRPr>
            </a:lvl1pPr>
            <a:lvl2pPr marL="914400" lvl="1" indent="-317500">
              <a:lnSpc>
                <a:spcPct val="115000"/>
              </a:lnSpc>
              <a:spcBef>
                <a:spcPts val="0"/>
              </a:spcBef>
              <a:spcAft>
                <a:spcPts val="0"/>
              </a:spcAft>
              <a:buClr>
                <a:schemeClr val="lt2"/>
              </a:buClr>
              <a:buSzPts val="1400"/>
              <a:buChar char="○"/>
              <a:defRPr>
                <a:solidFill>
                  <a:schemeClr val="lt2"/>
                </a:solidFill>
              </a:defRPr>
            </a:lvl2pPr>
            <a:lvl3pPr marL="1371600" lvl="2" indent="-317500">
              <a:lnSpc>
                <a:spcPct val="115000"/>
              </a:lnSpc>
              <a:spcBef>
                <a:spcPts val="0"/>
              </a:spcBef>
              <a:spcAft>
                <a:spcPts val="0"/>
              </a:spcAft>
              <a:buClr>
                <a:schemeClr val="lt2"/>
              </a:buClr>
              <a:buSzPts val="1400"/>
              <a:buChar char="■"/>
              <a:defRPr>
                <a:solidFill>
                  <a:schemeClr val="lt2"/>
                </a:solidFill>
              </a:defRPr>
            </a:lvl3pPr>
            <a:lvl4pPr marL="1828800" lvl="3" indent="-317500">
              <a:lnSpc>
                <a:spcPct val="115000"/>
              </a:lnSpc>
              <a:spcBef>
                <a:spcPts val="0"/>
              </a:spcBef>
              <a:spcAft>
                <a:spcPts val="0"/>
              </a:spcAft>
              <a:buClr>
                <a:schemeClr val="lt2"/>
              </a:buClr>
              <a:buSzPts val="1400"/>
              <a:buChar char="●"/>
              <a:defRPr>
                <a:solidFill>
                  <a:schemeClr val="lt2"/>
                </a:solidFill>
              </a:defRPr>
            </a:lvl4pPr>
            <a:lvl5pPr marL="2286000" lvl="4" indent="-317500">
              <a:lnSpc>
                <a:spcPct val="115000"/>
              </a:lnSpc>
              <a:spcBef>
                <a:spcPts val="0"/>
              </a:spcBef>
              <a:spcAft>
                <a:spcPts val="0"/>
              </a:spcAft>
              <a:buClr>
                <a:schemeClr val="lt2"/>
              </a:buClr>
              <a:buSzPts val="1400"/>
              <a:buChar char="○"/>
              <a:defRPr>
                <a:solidFill>
                  <a:schemeClr val="lt2"/>
                </a:solidFill>
              </a:defRPr>
            </a:lvl5pPr>
            <a:lvl6pPr marL="2743200" lvl="5" indent="-317500">
              <a:lnSpc>
                <a:spcPct val="115000"/>
              </a:lnSpc>
              <a:spcBef>
                <a:spcPts val="0"/>
              </a:spcBef>
              <a:spcAft>
                <a:spcPts val="0"/>
              </a:spcAft>
              <a:buClr>
                <a:schemeClr val="lt2"/>
              </a:buClr>
              <a:buSzPts val="1400"/>
              <a:buChar char="■"/>
              <a:defRPr>
                <a:solidFill>
                  <a:schemeClr val="lt2"/>
                </a:solidFill>
              </a:defRPr>
            </a:lvl6pPr>
            <a:lvl7pPr marL="3200400" lvl="6" indent="-317500">
              <a:lnSpc>
                <a:spcPct val="115000"/>
              </a:lnSpc>
              <a:spcBef>
                <a:spcPts val="0"/>
              </a:spcBef>
              <a:spcAft>
                <a:spcPts val="0"/>
              </a:spcAft>
              <a:buClr>
                <a:schemeClr val="lt2"/>
              </a:buClr>
              <a:buSzPts val="1400"/>
              <a:buChar char="●"/>
              <a:defRPr>
                <a:solidFill>
                  <a:schemeClr val="lt2"/>
                </a:solidFill>
              </a:defRPr>
            </a:lvl7pPr>
            <a:lvl8pPr marL="3657600" lvl="7" indent="-317500">
              <a:lnSpc>
                <a:spcPct val="115000"/>
              </a:lnSpc>
              <a:spcBef>
                <a:spcPts val="0"/>
              </a:spcBef>
              <a:spcAft>
                <a:spcPts val="0"/>
              </a:spcAft>
              <a:buClr>
                <a:schemeClr val="lt2"/>
              </a:buClr>
              <a:buSzPts val="1400"/>
              <a:buChar char="○"/>
              <a:defRPr>
                <a:solidFill>
                  <a:schemeClr val="lt2"/>
                </a:solidFill>
              </a:defRPr>
            </a:lvl8pPr>
            <a:lvl9pPr marL="4114800" lvl="8" indent="-317500">
              <a:lnSpc>
                <a:spcPct val="115000"/>
              </a:lnSpc>
              <a:spcBef>
                <a:spcPts val="0"/>
              </a:spcBef>
              <a:spcAft>
                <a:spcPts val="0"/>
              </a:spcAft>
              <a:buClr>
                <a:schemeClr val="lt2"/>
              </a:buClr>
              <a:buSzPts val="1400"/>
              <a:buChar char="■"/>
              <a:defRPr>
                <a:solidFill>
                  <a:schemeClr val="lt2"/>
                </a:solidFill>
              </a:defRPr>
            </a:lvl9pPr>
          </a:lstStyle>
          <a:p>
            <a:endParaRPr/>
          </a:p>
        </p:txBody>
      </p:sp>
      <p:sp>
        <p:nvSpPr>
          <p:cNvPr id="8" name="Google Shape;8;p1"/>
          <p:cNvSpPr txBox="1">
            <a:spLocks noGrp="1"/>
          </p:cNvSpPr>
          <p:nvPr>
            <p:ph type="sldNum" idx="12"/>
          </p:nvPr>
        </p:nvSpPr>
        <p:spPr>
          <a:xfrm>
            <a:off x="8472458" y="4663217"/>
            <a:ext cx="548700" cy="393600"/>
          </a:xfrm>
          <a:prstGeom prst="rect">
            <a:avLst/>
          </a:prstGeom>
          <a:noFill/>
          <a:ln>
            <a:noFill/>
          </a:ln>
        </p:spPr>
        <p:txBody>
          <a:bodyPr spcFirstLastPara="1" wrap="square" lIns="91425" tIns="91425" rIns="91425" bIns="91425" anchor="ctr" anchorCtr="0">
            <a:normAutofit/>
          </a:bodyPr>
          <a:lstStyle>
            <a:lvl1pPr lvl="0" algn="r">
              <a:buNone/>
              <a:defRPr sz="1000">
                <a:solidFill>
                  <a:schemeClr val="lt2"/>
                </a:solidFill>
              </a:defRPr>
            </a:lvl1pPr>
            <a:lvl2pPr lvl="1" algn="r">
              <a:buNone/>
              <a:defRPr sz="1000">
                <a:solidFill>
                  <a:schemeClr val="lt2"/>
                </a:solidFill>
              </a:defRPr>
            </a:lvl2pPr>
            <a:lvl3pPr lvl="2" algn="r">
              <a:buNone/>
              <a:defRPr sz="1000">
                <a:solidFill>
                  <a:schemeClr val="lt2"/>
                </a:solidFill>
              </a:defRPr>
            </a:lvl3pPr>
            <a:lvl4pPr lvl="3" algn="r">
              <a:buNone/>
              <a:defRPr sz="1000">
                <a:solidFill>
                  <a:schemeClr val="lt2"/>
                </a:solidFill>
              </a:defRPr>
            </a:lvl4pPr>
            <a:lvl5pPr lvl="4" algn="r">
              <a:buNone/>
              <a:defRPr sz="1000">
                <a:solidFill>
                  <a:schemeClr val="lt2"/>
                </a:solidFill>
              </a:defRPr>
            </a:lvl5pPr>
            <a:lvl6pPr lvl="5" algn="r">
              <a:buNone/>
              <a:defRPr sz="1000">
                <a:solidFill>
                  <a:schemeClr val="lt2"/>
                </a:solidFill>
              </a:defRPr>
            </a:lvl6pPr>
            <a:lvl7pPr lvl="6" algn="r">
              <a:buNone/>
              <a:defRPr sz="1000">
                <a:solidFill>
                  <a:schemeClr val="lt2"/>
                </a:solidFill>
              </a:defRPr>
            </a:lvl7pPr>
            <a:lvl8pPr lvl="7" algn="r">
              <a:buNone/>
              <a:defRPr sz="1000">
                <a:solidFill>
                  <a:schemeClr val="lt2"/>
                </a:solidFill>
              </a:defRPr>
            </a:lvl8pPr>
            <a:lvl9pPr lvl="8" algn="r">
              <a:buNone/>
              <a:defRPr sz="1000">
                <a:solidFill>
                  <a:schemeClr val="lt2"/>
                </a:solidFill>
              </a:defRPr>
            </a:lvl9pPr>
          </a:lstStyle>
          <a:p>
            <a:pPr marL="0" lvl="0" indent="0" algn="r" rtl="0">
              <a:spcBef>
                <a:spcPts val="0"/>
              </a:spcBef>
              <a:spcAft>
                <a:spcPts val="0"/>
              </a:spcAft>
              <a:buNone/>
            </a:pPr>
            <a:fld id="{00000000-1234-1234-1234-123412341234}" type="slidenum">
              <a:rPr lang="en"/>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53"/>
        <p:cNvGrpSpPr/>
        <p:nvPr/>
      </p:nvGrpSpPr>
      <p:grpSpPr>
        <a:xfrm>
          <a:off x="0" y="0"/>
          <a:ext cx="0" cy="0"/>
          <a:chOff x="0" y="0"/>
          <a:chExt cx="0" cy="0"/>
        </a:xfrm>
      </p:grpSpPr>
      <p:sp>
        <p:nvSpPr>
          <p:cNvPr id="54" name="Google Shape;54;p13"/>
          <p:cNvSpPr txBox="1">
            <a:spLocks noGrp="1"/>
          </p:cNvSpPr>
          <p:nvPr>
            <p:ph type="ctrTitle"/>
          </p:nvPr>
        </p:nvSpPr>
        <p:spPr>
          <a:xfrm>
            <a:off x="0" y="0"/>
            <a:ext cx="9144000" cy="67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6000" b="1">
                <a:solidFill>
                  <a:srgbClr val="00FFFF"/>
                </a:solidFill>
              </a:rPr>
              <a:t>BIBLE “MATH”</a:t>
            </a:r>
            <a:endParaRPr sz="6000" b="1">
              <a:solidFill>
                <a:srgbClr val="00FFFF"/>
              </a:solidFill>
            </a:endParaRPr>
          </a:p>
        </p:txBody>
      </p:sp>
      <p:sp>
        <p:nvSpPr>
          <p:cNvPr id="55" name="Google Shape;55;p13"/>
          <p:cNvSpPr txBox="1">
            <a:spLocks noGrp="1"/>
          </p:cNvSpPr>
          <p:nvPr>
            <p:ph type="subTitle" idx="1"/>
          </p:nvPr>
        </p:nvSpPr>
        <p:spPr>
          <a:xfrm>
            <a:off x="-25" y="672600"/>
            <a:ext cx="9144000" cy="44709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 sz="2700" u="sng">
                <a:solidFill>
                  <a:srgbClr val="FFFF00"/>
                </a:solidFill>
              </a:rPr>
              <a:t>Eph.6:13-17</a:t>
            </a:r>
            <a:r>
              <a:rPr lang="en" sz="2700">
                <a:solidFill>
                  <a:srgbClr val="FFFF00"/>
                </a:solidFill>
              </a:rPr>
              <a:t> </a:t>
            </a:r>
            <a:r>
              <a:rPr lang="en" sz="2700">
                <a:solidFill>
                  <a:srgbClr val="00FFFF"/>
                </a:solidFill>
              </a:rPr>
              <a:t>(NASB95) </a:t>
            </a:r>
            <a:r>
              <a:rPr lang="en" sz="2700" i="1">
                <a:solidFill>
                  <a:schemeClr val="dk1"/>
                </a:solidFill>
              </a:rPr>
              <a:t>“Therefore, </a:t>
            </a:r>
            <a:r>
              <a:rPr lang="en" sz="2700" i="1" u="sng">
                <a:solidFill>
                  <a:schemeClr val="dk1"/>
                </a:solidFill>
              </a:rPr>
              <a:t>take up the full armor of God</a:t>
            </a:r>
            <a:r>
              <a:rPr lang="en" sz="2700" i="1">
                <a:solidFill>
                  <a:schemeClr val="dk1"/>
                </a:solidFill>
              </a:rPr>
              <a:t>, so that you will be able to resist in the evil day, and having done everything, to stand firm. 14 Stand firm therefore, having girded your loins with truth, </a:t>
            </a:r>
            <a:r>
              <a:rPr lang="en" sz="2700" i="1" u="sng">
                <a:solidFill>
                  <a:schemeClr val="dk1"/>
                </a:solidFill>
              </a:rPr>
              <a:t>and</a:t>
            </a:r>
            <a:r>
              <a:rPr lang="en" sz="2700" i="1">
                <a:solidFill>
                  <a:schemeClr val="dk1"/>
                </a:solidFill>
              </a:rPr>
              <a:t> having put on the breastplate of righteousness, 15 </a:t>
            </a:r>
            <a:r>
              <a:rPr lang="en" sz="2700" i="1" u="sng">
                <a:solidFill>
                  <a:schemeClr val="dk1"/>
                </a:solidFill>
              </a:rPr>
              <a:t>and</a:t>
            </a:r>
            <a:r>
              <a:rPr lang="en" sz="2700" i="1">
                <a:solidFill>
                  <a:schemeClr val="dk1"/>
                </a:solidFill>
              </a:rPr>
              <a:t> having shod your feet with the preparation of the gospel of peace; 16 </a:t>
            </a:r>
            <a:r>
              <a:rPr lang="en" sz="2700" i="1" u="sng">
                <a:solidFill>
                  <a:schemeClr val="dk1"/>
                </a:solidFill>
              </a:rPr>
              <a:t>in addition to all</a:t>
            </a:r>
            <a:r>
              <a:rPr lang="en" sz="2700" i="1">
                <a:solidFill>
                  <a:schemeClr val="dk1"/>
                </a:solidFill>
              </a:rPr>
              <a:t>, taking up the shield of faith with which you will be able to extinguish all the flaming arrows of the evil one. 17 </a:t>
            </a:r>
            <a:r>
              <a:rPr lang="en" sz="2700" i="1" u="sng">
                <a:solidFill>
                  <a:schemeClr val="dk1"/>
                </a:solidFill>
              </a:rPr>
              <a:t>And</a:t>
            </a:r>
            <a:r>
              <a:rPr lang="en" sz="2700" i="1">
                <a:solidFill>
                  <a:schemeClr val="dk1"/>
                </a:solidFill>
              </a:rPr>
              <a:t> take the helmet of salvation, </a:t>
            </a:r>
            <a:r>
              <a:rPr lang="en" sz="2700" i="1" u="sng">
                <a:solidFill>
                  <a:schemeClr val="dk1"/>
                </a:solidFill>
              </a:rPr>
              <a:t>and</a:t>
            </a:r>
            <a:r>
              <a:rPr lang="en" sz="2700" i="1">
                <a:solidFill>
                  <a:schemeClr val="dk1"/>
                </a:solidFill>
              </a:rPr>
              <a:t> the sword of the Spirit, which is the word of God.”</a:t>
            </a:r>
            <a:endParaRPr sz="2700" i="1">
              <a:solidFill>
                <a:schemeClr val="dk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07"/>
        <p:cNvGrpSpPr/>
        <p:nvPr/>
      </p:nvGrpSpPr>
      <p:grpSpPr>
        <a:xfrm>
          <a:off x="0" y="0"/>
          <a:ext cx="0" cy="0"/>
          <a:chOff x="0" y="0"/>
          <a:chExt cx="0" cy="0"/>
        </a:xfrm>
      </p:grpSpPr>
      <p:sp>
        <p:nvSpPr>
          <p:cNvPr id="108" name="Google Shape;108;p22"/>
          <p:cNvSpPr txBox="1">
            <a:spLocks noGrp="1"/>
          </p:cNvSpPr>
          <p:nvPr>
            <p:ph type="ctrTitle"/>
          </p:nvPr>
        </p:nvSpPr>
        <p:spPr>
          <a:xfrm>
            <a:off x="-188150" y="0"/>
            <a:ext cx="95493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IF NOT - WHY NOT?</a:t>
            </a:r>
            <a:endParaRPr sz="5000" b="1">
              <a:solidFill>
                <a:srgbClr val="00FFFF"/>
              </a:solidFill>
            </a:endParaRPr>
          </a:p>
        </p:txBody>
      </p:sp>
      <p:sp>
        <p:nvSpPr>
          <p:cNvPr id="109" name="Google Shape;109;p22"/>
          <p:cNvSpPr txBox="1">
            <a:spLocks noGrp="1"/>
          </p:cNvSpPr>
          <p:nvPr>
            <p:ph type="subTitle" idx="1"/>
          </p:nvPr>
        </p:nvSpPr>
        <p:spPr>
          <a:xfrm>
            <a:off x="-188150" y="414175"/>
            <a:ext cx="9332100" cy="47289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If someone wants to take one of those off the list, by what criteria do they choose what to take off the list?  They are ALL talking about our salvation!</a:t>
            </a:r>
            <a:endParaRPr sz="1900" dirty="0">
              <a:solidFill>
                <a:srgbClr val="FFFF00"/>
              </a:solidFill>
            </a:endParaRPr>
          </a:p>
          <a:p>
            <a:pPr marL="457200" lvl="0" indent="-349250" algn="l" rtl="0">
              <a:spcBef>
                <a:spcPts val="0"/>
              </a:spcBef>
              <a:spcAft>
                <a:spcPts val="0"/>
              </a:spcAft>
              <a:buClr>
                <a:schemeClr val="dk1"/>
              </a:buClr>
              <a:buSzPts val="1900"/>
              <a:buChar char="●"/>
            </a:pPr>
            <a:r>
              <a:rPr lang="en" sz="1900" dirty="0">
                <a:solidFill>
                  <a:schemeClr val="dk1"/>
                </a:solidFill>
              </a:rPr>
              <a:t>It is possible that I may have lost some denominational folks at this point, but MOST of my staunch baptist friends would see this list and say “I would agree with that.  The bible clearly teaches that.”</a:t>
            </a:r>
            <a:endParaRPr sz="1900" dirty="0">
              <a:solidFill>
                <a:schemeClr val="dk1"/>
              </a:solidFill>
            </a:endParaRPr>
          </a:p>
          <a:p>
            <a:pPr marL="457200" lvl="0" indent="-349250" algn="l" rtl="0">
              <a:spcBef>
                <a:spcPts val="0"/>
              </a:spcBef>
              <a:spcAft>
                <a:spcPts val="0"/>
              </a:spcAft>
              <a:buClr>
                <a:srgbClr val="00FFFF"/>
              </a:buClr>
              <a:buSzPts val="1900"/>
              <a:buChar char="●"/>
            </a:pPr>
            <a:r>
              <a:rPr lang="en" sz="1900" dirty="0">
                <a:solidFill>
                  <a:srgbClr val="00FFFF"/>
                </a:solidFill>
              </a:rPr>
              <a:t>Just as we have been doing this entire lesson, we take everything that God has said under the NEW covenant regarding our salvation.  We don’t say those verses are contrary to each other.  We instead say that they all serve to give additional information on this important subject matter.  Agreed?</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Oh, and there is another “element” of our salvation…</a:t>
            </a:r>
            <a:endParaRPr sz="1900" dirty="0">
              <a:solidFill>
                <a:srgbClr val="FFFF00"/>
              </a:solidFill>
            </a:endParaRPr>
          </a:p>
          <a:p>
            <a:pPr marL="457200" lvl="0" indent="-349250" algn="l" rtl="0">
              <a:spcBef>
                <a:spcPts val="0"/>
              </a:spcBef>
              <a:spcAft>
                <a:spcPts val="0"/>
              </a:spcAft>
              <a:buClr>
                <a:srgbClr val="FFFF00"/>
              </a:buClr>
              <a:buSzPts val="1900"/>
              <a:buChar char="●"/>
            </a:pPr>
            <a:r>
              <a:rPr lang="en" sz="1900" dirty="0">
                <a:solidFill>
                  <a:srgbClr val="FFFF00"/>
                </a:solidFill>
              </a:rPr>
              <a:t>Baptism - </a:t>
            </a:r>
            <a:r>
              <a:rPr lang="en" sz="1900" u="sng" dirty="0">
                <a:solidFill>
                  <a:srgbClr val="FFFF00"/>
                </a:solidFill>
              </a:rPr>
              <a:t>Acts 2:38</a:t>
            </a:r>
            <a:r>
              <a:rPr lang="en" sz="1900" dirty="0">
                <a:solidFill>
                  <a:srgbClr val="FFFF00"/>
                </a:solidFill>
              </a:rPr>
              <a:t> </a:t>
            </a:r>
            <a:r>
              <a:rPr lang="en" sz="1900" i="1" dirty="0">
                <a:solidFill>
                  <a:schemeClr val="dk1"/>
                </a:solidFill>
              </a:rPr>
              <a:t>“Peter said to them, “Repent, and each of you be baptized in the name of Jesus Christ </a:t>
            </a:r>
            <a:r>
              <a:rPr lang="en" sz="1900" i="1" u="sng" dirty="0">
                <a:solidFill>
                  <a:schemeClr val="dk1"/>
                </a:solidFill>
              </a:rPr>
              <a:t>for the forgiveness of your sins</a:t>
            </a:r>
            <a:r>
              <a:rPr lang="en" sz="1900" i="1" dirty="0">
                <a:solidFill>
                  <a:schemeClr val="dk1"/>
                </a:solidFill>
              </a:rPr>
              <a:t>; and you will receive the gift of the Holy Spirit.”</a:t>
            </a:r>
            <a:r>
              <a:rPr lang="en" sz="1900" dirty="0">
                <a:solidFill>
                  <a:srgbClr val="FFFF00"/>
                </a:solidFill>
              </a:rPr>
              <a:t>  </a:t>
            </a:r>
            <a:r>
              <a:rPr lang="en" sz="1900" u="sng" dirty="0">
                <a:solidFill>
                  <a:srgbClr val="FFFF00"/>
                </a:solidFill>
              </a:rPr>
              <a:t>Mk.16:16</a:t>
            </a:r>
            <a:r>
              <a:rPr lang="en" sz="1900" dirty="0">
                <a:solidFill>
                  <a:srgbClr val="FFFF00"/>
                </a:solidFill>
              </a:rPr>
              <a:t> </a:t>
            </a:r>
            <a:r>
              <a:rPr lang="en" sz="1900" i="1" dirty="0">
                <a:solidFill>
                  <a:schemeClr val="dk1"/>
                </a:solidFill>
              </a:rPr>
              <a:t>“He who has believed and has been baptized </a:t>
            </a:r>
            <a:r>
              <a:rPr lang="en" sz="1900" i="1" u="sng" dirty="0">
                <a:solidFill>
                  <a:schemeClr val="dk1"/>
                </a:solidFill>
              </a:rPr>
              <a:t>shall be saved</a:t>
            </a:r>
            <a:r>
              <a:rPr lang="en" sz="1900" i="1" dirty="0">
                <a:solidFill>
                  <a:schemeClr val="dk1"/>
                </a:solidFill>
              </a:rPr>
              <a:t>; but he who has disbelieved shall be condemned.” </a:t>
            </a:r>
            <a:r>
              <a:rPr lang="en" sz="1900" dirty="0">
                <a:solidFill>
                  <a:srgbClr val="FFFF00"/>
                </a:solidFill>
              </a:rPr>
              <a:t> </a:t>
            </a:r>
            <a:r>
              <a:rPr lang="en" sz="1900" u="sng" dirty="0">
                <a:solidFill>
                  <a:srgbClr val="FFFF00"/>
                </a:solidFill>
              </a:rPr>
              <a:t>Acts 22:16</a:t>
            </a:r>
            <a:r>
              <a:rPr lang="en" sz="1900" dirty="0">
                <a:solidFill>
                  <a:srgbClr val="FFFF00"/>
                </a:solidFill>
              </a:rPr>
              <a:t> </a:t>
            </a:r>
            <a:r>
              <a:rPr lang="en" sz="1900" i="1" dirty="0">
                <a:solidFill>
                  <a:schemeClr val="dk1"/>
                </a:solidFill>
              </a:rPr>
              <a:t>“Now why do you delay? Get up and be baptized, and </a:t>
            </a:r>
            <a:r>
              <a:rPr lang="en" sz="1900" i="1" u="sng" dirty="0">
                <a:solidFill>
                  <a:schemeClr val="dk1"/>
                </a:solidFill>
              </a:rPr>
              <a:t>wash away your sins</a:t>
            </a:r>
            <a:r>
              <a:rPr lang="en" sz="1900" i="1" dirty="0">
                <a:solidFill>
                  <a:schemeClr val="dk1"/>
                </a:solidFill>
              </a:rPr>
              <a:t>, calling on His name.” </a:t>
            </a:r>
            <a:r>
              <a:rPr lang="en" sz="1900" u="sng" dirty="0">
                <a:solidFill>
                  <a:srgbClr val="FFFF00"/>
                </a:solidFill>
              </a:rPr>
              <a:t>1 Pet.3:21</a:t>
            </a:r>
            <a:r>
              <a:rPr lang="en" sz="1900" dirty="0">
                <a:solidFill>
                  <a:schemeClr val="dk1"/>
                </a:solidFill>
              </a:rPr>
              <a:t> </a:t>
            </a:r>
            <a:r>
              <a:rPr lang="en" sz="1900" i="1" dirty="0">
                <a:solidFill>
                  <a:schemeClr val="dk1"/>
                </a:solidFill>
              </a:rPr>
              <a:t>“baptism now </a:t>
            </a:r>
            <a:r>
              <a:rPr lang="en" sz="1900" i="1" u="sng" dirty="0">
                <a:solidFill>
                  <a:schemeClr val="dk1"/>
                </a:solidFill>
              </a:rPr>
              <a:t>saves you</a:t>
            </a:r>
            <a:r>
              <a:rPr lang="en" sz="1900" i="1" dirty="0">
                <a:solidFill>
                  <a:schemeClr val="dk1"/>
                </a:solidFill>
              </a:rPr>
              <a:t> - “</a:t>
            </a:r>
            <a:endParaRPr sz="1900" i="1" dirty="0">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Shape 113"/>
        <p:cNvGrpSpPr/>
        <p:nvPr/>
      </p:nvGrpSpPr>
      <p:grpSpPr>
        <a:xfrm>
          <a:off x="0" y="0"/>
          <a:ext cx="0" cy="0"/>
          <a:chOff x="0" y="0"/>
          <a:chExt cx="0" cy="0"/>
        </a:xfrm>
      </p:grpSpPr>
      <p:sp>
        <p:nvSpPr>
          <p:cNvPr id="114" name="Google Shape;114;p23"/>
          <p:cNvSpPr txBox="1">
            <a:spLocks noGrp="1"/>
          </p:cNvSpPr>
          <p:nvPr>
            <p:ph type="ctrTitle"/>
          </p:nvPr>
        </p:nvSpPr>
        <p:spPr>
          <a:xfrm>
            <a:off x="-188150" y="0"/>
            <a:ext cx="9549300" cy="4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500" b="1">
                <a:solidFill>
                  <a:srgbClr val="00FFFF"/>
                </a:solidFill>
              </a:rPr>
              <a:t>AND THEY CRY “NOT BAPTISM!”</a:t>
            </a:r>
            <a:endParaRPr sz="4500" b="1">
              <a:solidFill>
                <a:srgbClr val="00FFFF"/>
              </a:solidFill>
            </a:endParaRPr>
          </a:p>
        </p:txBody>
      </p:sp>
      <p:sp>
        <p:nvSpPr>
          <p:cNvPr id="115" name="Google Shape;115;p23"/>
          <p:cNvSpPr txBox="1">
            <a:spLocks noGrp="1"/>
          </p:cNvSpPr>
          <p:nvPr>
            <p:ph type="subTitle" idx="1"/>
          </p:nvPr>
        </p:nvSpPr>
        <p:spPr>
          <a:xfrm>
            <a:off x="-188150" y="388475"/>
            <a:ext cx="9414000" cy="4754700"/>
          </a:xfrm>
          <a:prstGeom prst="rect">
            <a:avLst/>
          </a:prstGeom>
        </p:spPr>
        <p:txBody>
          <a:bodyPr spcFirstLastPara="1" wrap="square" lIns="91425" tIns="91425" rIns="91425" bIns="91425" anchor="t" anchorCtr="0">
            <a:noAutofit/>
          </a:bodyPr>
          <a:lstStyle/>
          <a:p>
            <a:pPr marL="457200" lvl="0" indent="-349250" algn="l" rtl="0">
              <a:spcBef>
                <a:spcPts val="0"/>
              </a:spcBef>
              <a:spcAft>
                <a:spcPts val="0"/>
              </a:spcAft>
              <a:buClr>
                <a:srgbClr val="FFFF00"/>
              </a:buClr>
              <a:buSzPts val="1900"/>
              <a:buChar char="●"/>
            </a:pPr>
            <a:r>
              <a:rPr lang="en" sz="1900" dirty="0">
                <a:solidFill>
                  <a:srgbClr val="FFFF00"/>
                </a:solidFill>
              </a:rPr>
              <a:t>The very same </a:t>
            </a:r>
            <a:r>
              <a:rPr lang="en" sz="1900" i="1" dirty="0">
                <a:solidFill>
                  <a:schemeClr val="dk1"/>
                </a:solidFill>
              </a:rPr>
              <a:t>“for the forgiveness of sins”</a:t>
            </a:r>
            <a:r>
              <a:rPr lang="en" sz="1900" dirty="0">
                <a:solidFill>
                  <a:srgbClr val="FFFF00"/>
                </a:solidFill>
              </a:rPr>
              <a:t> that Jesus spoke of regarding His blood, is what Peter used in </a:t>
            </a:r>
            <a:r>
              <a:rPr lang="en" sz="1900" u="sng" dirty="0">
                <a:solidFill>
                  <a:srgbClr val="FFFF00"/>
                </a:solidFill>
              </a:rPr>
              <a:t>Acts 2:38</a:t>
            </a:r>
            <a:r>
              <a:rPr lang="en" sz="1900" dirty="0">
                <a:solidFill>
                  <a:srgbClr val="FFFF00"/>
                </a:solidFill>
              </a:rPr>
              <a:t>, and yet this causes such conflict!</a:t>
            </a:r>
            <a:endParaRPr sz="1900" dirty="0">
              <a:solidFill>
                <a:srgbClr val="FFFF00"/>
              </a:solidFill>
            </a:endParaRPr>
          </a:p>
          <a:p>
            <a:pPr marL="457200" lvl="0" indent="-349250" algn="l" rtl="0">
              <a:spcBef>
                <a:spcPts val="0"/>
              </a:spcBef>
              <a:spcAft>
                <a:spcPts val="0"/>
              </a:spcAft>
              <a:buClr>
                <a:srgbClr val="00FFFF"/>
              </a:buClr>
              <a:buSzPts val="1900"/>
              <a:buChar char="●"/>
            </a:pPr>
            <a:r>
              <a:rPr lang="en" sz="1900" dirty="0">
                <a:solidFill>
                  <a:srgbClr val="00FFFF"/>
                </a:solidFill>
              </a:rPr>
              <a:t>Does God know HOW to tell us what does NOT save us?  Of course He does!</a:t>
            </a:r>
            <a:endParaRPr sz="1900" dirty="0">
              <a:solidFill>
                <a:srgbClr val="00FFFF"/>
              </a:solidFill>
            </a:endParaRPr>
          </a:p>
          <a:p>
            <a:pPr marL="457200" lvl="0" indent="-349250" algn="l" rtl="0">
              <a:spcBef>
                <a:spcPts val="0"/>
              </a:spcBef>
              <a:spcAft>
                <a:spcPts val="0"/>
              </a:spcAft>
              <a:buClr>
                <a:srgbClr val="FFFF00"/>
              </a:buClr>
              <a:buSzPts val="1900"/>
              <a:buChar char="●"/>
            </a:pPr>
            <a:r>
              <a:rPr lang="en" sz="1900" dirty="0">
                <a:solidFill>
                  <a:srgbClr val="FFFF00"/>
                </a:solidFill>
              </a:rPr>
              <a:t>Any name other than Jesus will not save us - </a:t>
            </a:r>
            <a:r>
              <a:rPr lang="en" sz="1900" u="sng" dirty="0">
                <a:solidFill>
                  <a:srgbClr val="FFFF00"/>
                </a:solidFill>
              </a:rPr>
              <a:t>Acts 4:12</a:t>
            </a:r>
            <a:r>
              <a:rPr lang="en" sz="1900" dirty="0">
                <a:solidFill>
                  <a:srgbClr val="FFFF00"/>
                </a:solidFill>
              </a:rPr>
              <a:t> </a:t>
            </a:r>
            <a:r>
              <a:rPr lang="en" sz="1900" i="1" dirty="0">
                <a:solidFill>
                  <a:schemeClr val="dk1"/>
                </a:solidFill>
              </a:rPr>
              <a:t>“And there is </a:t>
            </a:r>
            <a:r>
              <a:rPr lang="en" sz="1900" i="1" u="sng" dirty="0">
                <a:solidFill>
                  <a:schemeClr val="dk1"/>
                </a:solidFill>
              </a:rPr>
              <a:t>salvation in no one else</a:t>
            </a:r>
            <a:r>
              <a:rPr lang="en" sz="1900" i="1" dirty="0">
                <a:solidFill>
                  <a:schemeClr val="dk1"/>
                </a:solidFill>
              </a:rPr>
              <a:t>; for there is </a:t>
            </a:r>
            <a:r>
              <a:rPr lang="en" sz="1900" i="1" u="sng" dirty="0">
                <a:solidFill>
                  <a:schemeClr val="dk1"/>
                </a:solidFill>
              </a:rPr>
              <a:t>no other name</a:t>
            </a:r>
            <a:r>
              <a:rPr lang="en" sz="1900" i="1" dirty="0">
                <a:solidFill>
                  <a:schemeClr val="dk1"/>
                </a:solidFill>
              </a:rPr>
              <a:t> under heaven that has been given among men by which we must be saved.”</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Works will  not - </a:t>
            </a:r>
            <a:r>
              <a:rPr lang="en" sz="1900" u="sng" dirty="0">
                <a:solidFill>
                  <a:srgbClr val="FFFF00"/>
                </a:solidFill>
              </a:rPr>
              <a:t>Eph.2:9</a:t>
            </a:r>
            <a:r>
              <a:rPr lang="en" sz="1900" dirty="0">
                <a:solidFill>
                  <a:srgbClr val="FFFF00"/>
                </a:solidFill>
              </a:rPr>
              <a:t> </a:t>
            </a:r>
            <a:r>
              <a:rPr lang="en" sz="1900" i="1" dirty="0">
                <a:solidFill>
                  <a:schemeClr val="dk1"/>
                </a:solidFill>
              </a:rPr>
              <a:t>“</a:t>
            </a:r>
            <a:r>
              <a:rPr lang="en" sz="1900" i="1" u="sng" dirty="0">
                <a:solidFill>
                  <a:schemeClr val="dk1"/>
                </a:solidFill>
              </a:rPr>
              <a:t>not as a result of works</a:t>
            </a:r>
            <a:r>
              <a:rPr lang="en" sz="1900" i="1" dirty="0">
                <a:solidFill>
                  <a:schemeClr val="dk1"/>
                </a:solidFill>
              </a:rPr>
              <a:t>, so that no one may boast.”</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Circumcision will not - </a:t>
            </a:r>
            <a:r>
              <a:rPr lang="en" sz="1900" u="sng" dirty="0">
                <a:solidFill>
                  <a:srgbClr val="FFFF00"/>
                </a:solidFill>
              </a:rPr>
              <a:t>1 Cor.7:19</a:t>
            </a:r>
            <a:r>
              <a:rPr lang="en" sz="1900" dirty="0">
                <a:solidFill>
                  <a:srgbClr val="FFFF00"/>
                </a:solidFill>
              </a:rPr>
              <a:t> </a:t>
            </a:r>
            <a:r>
              <a:rPr lang="en" sz="1900" i="1" dirty="0">
                <a:solidFill>
                  <a:schemeClr val="dk1"/>
                </a:solidFill>
              </a:rPr>
              <a:t>“</a:t>
            </a:r>
            <a:r>
              <a:rPr lang="en" sz="1900" i="1" u="sng" dirty="0">
                <a:solidFill>
                  <a:schemeClr val="dk1"/>
                </a:solidFill>
              </a:rPr>
              <a:t>Circumcision is nothing</a:t>
            </a:r>
            <a:r>
              <a:rPr lang="en" sz="1900" i="1" dirty="0">
                <a:solidFill>
                  <a:schemeClr val="dk1"/>
                </a:solidFill>
              </a:rPr>
              <a:t>, and </a:t>
            </a:r>
            <a:r>
              <a:rPr lang="en" sz="1900" i="1" u="sng" dirty="0">
                <a:solidFill>
                  <a:schemeClr val="dk1"/>
                </a:solidFill>
              </a:rPr>
              <a:t>uncircumcision is nothing</a:t>
            </a:r>
            <a:r>
              <a:rPr lang="en" sz="1900" i="1" dirty="0">
                <a:solidFill>
                  <a:schemeClr val="dk1"/>
                </a:solidFill>
              </a:rPr>
              <a:t>, but what matters is the keeping of the commandments of God.”</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The Law of Moses will not - </a:t>
            </a:r>
            <a:r>
              <a:rPr lang="en" sz="1900" u="sng" dirty="0">
                <a:solidFill>
                  <a:srgbClr val="FFFF00"/>
                </a:solidFill>
              </a:rPr>
              <a:t>Heb.10:1</a:t>
            </a:r>
            <a:r>
              <a:rPr lang="en" sz="1900" dirty="0">
                <a:solidFill>
                  <a:srgbClr val="FFFF00"/>
                </a:solidFill>
              </a:rPr>
              <a:t> </a:t>
            </a:r>
            <a:r>
              <a:rPr lang="en" sz="1900" i="1" dirty="0">
                <a:solidFill>
                  <a:schemeClr val="dk1"/>
                </a:solidFill>
              </a:rPr>
              <a:t>“For the Law, since it has only a shadow of the good things to come and not the very form of things, </a:t>
            </a:r>
            <a:r>
              <a:rPr lang="en" sz="1900" i="1" u="sng" dirty="0">
                <a:solidFill>
                  <a:schemeClr val="dk1"/>
                </a:solidFill>
              </a:rPr>
              <a:t>can never</a:t>
            </a:r>
            <a:r>
              <a:rPr lang="en" sz="1900" i="1" dirty="0">
                <a:solidFill>
                  <a:schemeClr val="dk1"/>
                </a:solidFill>
              </a:rPr>
              <a:t>, by the same sacrifices which they offer continually year by year, make perfect those who draw near.”</a:t>
            </a:r>
            <a:endParaRPr sz="1900" i="1" dirty="0">
              <a:solidFill>
                <a:schemeClr val="dk1"/>
              </a:solidFill>
            </a:endParaRPr>
          </a:p>
          <a:p>
            <a:pPr marL="457200" lvl="0" indent="-349250" algn="l" rtl="0">
              <a:spcBef>
                <a:spcPts val="0"/>
              </a:spcBef>
              <a:spcAft>
                <a:spcPts val="0"/>
              </a:spcAft>
              <a:buClr>
                <a:srgbClr val="FFFF00"/>
              </a:buClr>
              <a:buSzPts val="1900"/>
              <a:buChar char="●"/>
            </a:pPr>
            <a:r>
              <a:rPr lang="en" sz="1900" dirty="0">
                <a:solidFill>
                  <a:srgbClr val="FFFF00"/>
                </a:solidFill>
              </a:rPr>
              <a:t>Perishable things will not - </a:t>
            </a:r>
            <a:r>
              <a:rPr lang="en" sz="1900" u="sng" dirty="0">
                <a:solidFill>
                  <a:srgbClr val="FFFF00"/>
                </a:solidFill>
              </a:rPr>
              <a:t>1 Pet.1:18</a:t>
            </a:r>
            <a:r>
              <a:rPr lang="en" sz="1900" dirty="0">
                <a:solidFill>
                  <a:srgbClr val="FFFF00"/>
                </a:solidFill>
              </a:rPr>
              <a:t> </a:t>
            </a:r>
            <a:r>
              <a:rPr lang="en" sz="1900" i="1" dirty="0">
                <a:solidFill>
                  <a:schemeClr val="dk1"/>
                </a:solidFill>
              </a:rPr>
              <a:t>“knowing that </a:t>
            </a:r>
            <a:r>
              <a:rPr lang="en" sz="1900" i="1" u="sng" dirty="0">
                <a:solidFill>
                  <a:schemeClr val="dk1"/>
                </a:solidFill>
              </a:rPr>
              <a:t>you were not redeemed with perishable things like silver or gold</a:t>
            </a:r>
            <a:r>
              <a:rPr lang="en" sz="1900" i="1" dirty="0">
                <a:solidFill>
                  <a:schemeClr val="dk1"/>
                </a:solidFill>
              </a:rPr>
              <a:t> from your futile way of life inherited from your forefathers,”</a:t>
            </a:r>
            <a:r>
              <a:rPr lang="en" sz="1900" dirty="0">
                <a:solidFill>
                  <a:srgbClr val="FFFF00"/>
                </a:solidFill>
              </a:rPr>
              <a:t>  </a:t>
            </a:r>
            <a:r>
              <a:rPr lang="en" sz="1900" dirty="0">
                <a:solidFill>
                  <a:srgbClr val="00FFFF"/>
                </a:solidFill>
              </a:rPr>
              <a:t>But where is the “NOT BAPTISM” verse?  Baptism is not a work!</a:t>
            </a:r>
            <a:endParaRPr sz="1900" dirty="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1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1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1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1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1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1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nodeType="clickEffect">
                                  <p:stCondLst>
                                    <p:cond delay="0"/>
                                  </p:stCondLst>
                                  <p:childTnLst>
                                    <p:set>
                                      <p:cBhvr>
                                        <p:cTn id="30" dur="1" fill="hold">
                                          <p:stCondLst>
                                            <p:cond delay="0"/>
                                          </p:stCondLst>
                                        </p:cTn>
                                        <p:tgtEl>
                                          <p:spTgt spid="11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4"/>
          <p:cNvSpPr txBox="1">
            <a:spLocks noGrp="1"/>
          </p:cNvSpPr>
          <p:nvPr>
            <p:ph type="ctrTitle"/>
          </p:nvPr>
        </p:nvSpPr>
        <p:spPr>
          <a:xfrm>
            <a:off x="-188150" y="0"/>
            <a:ext cx="9549300" cy="5022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a:t>
            </a:r>
            <a:r>
              <a:rPr lang="en" sz="5000" b="1" u="sng">
                <a:solidFill>
                  <a:srgbClr val="00FFFF"/>
                </a:solidFill>
              </a:rPr>
              <a:t>SUM</a:t>
            </a:r>
            <a:r>
              <a:rPr lang="en" sz="5000" b="1">
                <a:solidFill>
                  <a:srgbClr val="00FFFF"/>
                </a:solidFill>
              </a:rPr>
              <a:t> OF GOD’S WORD</a:t>
            </a:r>
            <a:endParaRPr sz="5000" b="1">
              <a:solidFill>
                <a:srgbClr val="00FFFF"/>
              </a:solidFill>
            </a:endParaRPr>
          </a:p>
        </p:txBody>
      </p:sp>
      <p:sp>
        <p:nvSpPr>
          <p:cNvPr id="121" name="Google Shape;121;p24"/>
          <p:cNvSpPr txBox="1">
            <a:spLocks noGrp="1"/>
          </p:cNvSpPr>
          <p:nvPr>
            <p:ph type="subTitle" idx="1"/>
          </p:nvPr>
        </p:nvSpPr>
        <p:spPr>
          <a:xfrm>
            <a:off x="-188150" y="456150"/>
            <a:ext cx="9414000" cy="4686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u="sng">
                <a:solidFill>
                  <a:srgbClr val="FFFF00"/>
                </a:solidFill>
              </a:rPr>
              <a:t>Ps.119:160</a:t>
            </a:r>
            <a:r>
              <a:rPr lang="en" sz="2000">
                <a:solidFill>
                  <a:srgbClr val="FFFF00"/>
                </a:solidFill>
              </a:rPr>
              <a:t> </a:t>
            </a:r>
            <a:r>
              <a:rPr lang="en" sz="2000" i="1">
                <a:solidFill>
                  <a:schemeClr val="dk1"/>
                </a:solidFill>
              </a:rPr>
              <a:t>“The </a:t>
            </a:r>
            <a:r>
              <a:rPr lang="en" sz="2000" i="1" u="sng">
                <a:solidFill>
                  <a:schemeClr val="dk1"/>
                </a:solidFill>
              </a:rPr>
              <a:t>sum</a:t>
            </a:r>
            <a:r>
              <a:rPr lang="en" sz="2000" i="1">
                <a:solidFill>
                  <a:schemeClr val="dk1"/>
                </a:solidFill>
              </a:rPr>
              <a:t> of Your word is truth, and </a:t>
            </a:r>
            <a:r>
              <a:rPr lang="en" sz="2000" i="1" u="sng">
                <a:solidFill>
                  <a:schemeClr val="dk1"/>
                </a:solidFill>
              </a:rPr>
              <a:t>every one</a:t>
            </a:r>
            <a:r>
              <a:rPr lang="en" sz="2000" i="1">
                <a:solidFill>
                  <a:schemeClr val="dk1"/>
                </a:solidFill>
              </a:rPr>
              <a:t> of Your righteous ordinances is everlasting.”</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5:20</a:t>
            </a:r>
            <a:r>
              <a:rPr lang="en" sz="2000">
                <a:solidFill>
                  <a:srgbClr val="FFFF00"/>
                </a:solidFill>
              </a:rPr>
              <a:t> </a:t>
            </a:r>
            <a:r>
              <a:rPr lang="en" sz="2000" i="1">
                <a:solidFill>
                  <a:schemeClr val="dk1"/>
                </a:solidFill>
              </a:rPr>
              <a:t>“Go, stand and speak to the people in the temple </a:t>
            </a:r>
            <a:r>
              <a:rPr lang="en" sz="2000" i="1" u="sng">
                <a:solidFill>
                  <a:schemeClr val="dk1"/>
                </a:solidFill>
              </a:rPr>
              <a:t>the whole message</a:t>
            </a:r>
            <a:r>
              <a:rPr lang="en" sz="2000" i="1">
                <a:solidFill>
                  <a:schemeClr val="dk1"/>
                </a:solidFill>
              </a:rPr>
              <a:t> of this life.”</a:t>
            </a:r>
            <a:endParaRPr sz="2000" i="1">
              <a:solidFill>
                <a:schemeClr val="dk1"/>
              </a:solidFill>
            </a:endParaRPr>
          </a:p>
          <a:p>
            <a:pPr marL="457200" lvl="0" indent="-355600" algn="l" rtl="0">
              <a:spcBef>
                <a:spcPts val="0"/>
              </a:spcBef>
              <a:spcAft>
                <a:spcPts val="0"/>
              </a:spcAft>
              <a:buClr>
                <a:srgbClr val="FFFF00"/>
              </a:buClr>
              <a:buSzPts val="2000"/>
              <a:buChar char="●"/>
            </a:pPr>
            <a:r>
              <a:rPr lang="en" sz="2000" u="sng">
                <a:solidFill>
                  <a:srgbClr val="FFFF00"/>
                </a:solidFill>
              </a:rPr>
              <a:t>Acts 20:27</a:t>
            </a:r>
            <a:r>
              <a:rPr lang="en" sz="2000">
                <a:solidFill>
                  <a:srgbClr val="FFFF00"/>
                </a:solidFill>
              </a:rPr>
              <a:t> </a:t>
            </a:r>
            <a:r>
              <a:rPr lang="en" sz="2000" i="1">
                <a:solidFill>
                  <a:schemeClr val="dk1"/>
                </a:solidFill>
              </a:rPr>
              <a:t>“For I did not shrink from declaring to you </a:t>
            </a:r>
            <a:r>
              <a:rPr lang="en" sz="2000" i="1" u="sng">
                <a:solidFill>
                  <a:schemeClr val="dk1"/>
                </a:solidFill>
              </a:rPr>
              <a:t>the whole purpose</a:t>
            </a:r>
            <a:r>
              <a:rPr lang="en" sz="2000" i="1">
                <a:solidFill>
                  <a:schemeClr val="dk1"/>
                </a:solidFill>
              </a:rPr>
              <a:t> of God.”</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What kind of evangelist would I be if I only told you PART of the message of the gospel of Jesus Christ?  I would be dishonest, and a false teacher.</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For someone to agree with everything in this lesson, from the word of God, and then to suddenly DISAGREE about the importance God has placed on baptism, is to be “intellectually dishonest”, inconsistent, and hypocritical.</a:t>
            </a:r>
            <a:endParaRPr sz="2000">
              <a:solidFill>
                <a:srgbClr val="FFFF00"/>
              </a:solidFill>
            </a:endParaRPr>
          </a:p>
          <a:p>
            <a:pPr marL="457200" lvl="0" indent="-355600" algn="l" rtl="0">
              <a:spcBef>
                <a:spcPts val="0"/>
              </a:spcBef>
              <a:spcAft>
                <a:spcPts val="0"/>
              </a:spcAft>
              <a:buClr>
                <a:srgbClr val="FFFF00"/>
              </a:buClr>
              <a:buSzPts val="2000"/>
              <a:buChar char="●"/>
            </a:pPr>
            <a:r>
              <a:rPr lang="en" sz="2000" u="sng">
                <a:solidFill>
                  <a:srgbClr val="FFFF00"/>
                </a:solidFill>
              </a:rPr>
              <a:t>1 Cor.15:1-2</a:t>
            </a:r>
            <a:r>
              <a:rPr lang="en" sz="2000">
                <a:solidFill>
                  <a:srgbClr val="FFFF00"/>
                </a:solidFill>
              </a:rPr>
              <a:t> </a:t>
            </a:r>
            <a:r>
              <a:rPr lang="en" sz="2000" i="1">
                <a:solidFill>
                  <a:schemeClr val="dk1"/>
                </a:solidFill>
              </a:rPr>
              <a:t>“Now I make known to you, brethren, </a:t>
            </a:r>
            <a:r>
              <a:rPr lang="en" sz="2000" i="1" u="sng">
                <a:solidFill>
                  <a:schemeClr val="dk1"/>
                </a:solidFill>
              </a:rPr>
              <a:t>the gospel which I preached to you</a:t>
            </a:r>
            <a:r>
              <a:rPr lang="en" sz="2000" i="1">
                <a:solidFill>
                  <a:schemeClr val="dk1"/>
                </a:solidFill>
              </a:rPr>
              <a:t>, which also you received, in which also you stand, 2 </a:t>
            </a:r>
            <a:r>
              <a:rPr lang="en" sz="2000" i="1" u="sng">
                <a:solidFill>
                  <a:schemeClr val="dk1"/>
                </a:solidFill>
              </a:rPr>
              <a:t>by which also you are saved</a:t>
            </a:r>
            <a:r>
              <a:rPr lang="en" sz="2000" i="1">
                <a:solidFill>
                  <a:schemeClr val="dk1"/>
                </a:solidFill>
              </a:rPr>
              <a:t>, </a:t>
            </a:r>
            <a:r>
              <a:rPr lang="en" sz="2000" i="1" u="sng">
                <a:solidFill>
                  <a:schemeClr val="dk1"/>
                </a:solidFill>
              </a:rPr>
              <a:t>if you hold fast the word which I preached to you</a:t>
            </a:r>
            <a:r>
              <a:rPr lang="en" sz="2000" i="1">
                <a:solidFill>
                  <a:schemeClr val="dk1"/>
                </a:solidFill>
              </a:rPr>
              <a:t>, </a:t>
            </a:r>
            <a:r>
              <a:rPr lang="en" sz="2000" i="1" u="sng">
                <a:solidFill>
                  <a:srgbClr val="FFFF00"/>
                </a:solidFill>
              </a:rPr>
              <a:t>unless you believed in vain</a:t>
            </a:r>
            <a:r>
              <a:rPr lang="en" sz="2000" i="1">
                <a:solidFill>
                  <a:schemeClr val="dk1"/>
                </a:solidFill>
              </a:rPr>
              <a:t>.”</a:t>
            </a:r>
            <a:r>
              <a:rPr lang="en" sz="2000">
                <a:solidFill>
                  <a:srgbClr val="FFFF00"/>
                </a:solidFill>
              </a:rPr>
              <a:t>  </a:t>
            </a:r>
            <a:r>
              <a:rPr lang="en" sz="2000">
                <a:solidFill>
                  <a:srgbClr val="00FFFF"/>
                </a:solidFill>
              </a:rPr>
              <a:t>Do you believe only some of the word, or THE SUM?</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2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2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2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2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2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12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59"/>
        <p:cNvGrpSpPr/>
        <p:nvPr/>
      </p:nvGrpSpPr>
      <p:grpSpPr>
        <a:xfrm>
          <a:off x="0" y="0"/>
          <a:ext cx="0" cy="0"/>
          <a:chOff x="0" y="0"/>
          <a:chExt cx="0" cy="0"/>
        </a:xfrm>
      </p:grpSpPr>
      <p:sp>
        <p:nvSpPr>
          <p:cNvPr id="60" name="Google Shape;60;p14"/>
          <p:cNvSpPr txBox="1">
            <a:spLocks noGrp="1"/>
          </p:cNvSpPr>
          <p:nvPr>
            <p:ph type="ctrTitle"/>
          </p:nvPr>
        </p:nvSpPr>
        <p:spPr>
          <a:xfrm>
            <a:off x="-79850" y="0"/>
            <a:ext cx="9305100" cy="4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4900" b="1" dirty="0">
                <a:solidFill>
                  <a:srgbClr val="00FFFF"/>
                </a:solidFill>
              </a:rPr>
              <a:t>IS BIBLE “MATH” DIFFICULT?</a:t>
            </a:r>
            <a:endParaRPr sz="4900" b="1" dirty="0">
              <a:solidFill>
                <a:srgbClr val="00FFFF"/>
              </a:solidFill>
            </a:endParaRPr>
          </a:p>
        </p:txBody>
      </p:sp>
      <p:sp>
        <p:nvSpPr>
          <p:cNvPr id="61" name="Google Shape;61;p14"/>
          <p:cNvSpPr txBox="1">
            <a:spLocks noGrp="1"/>
          </p:cNvSpPr>
          <p:nvPr>
            <p:ph type="subTitle" idx="1"/>
          </p:nvPr>
        </p:nvSpPr>
        <p:spPr>
          <a:xfrm>
            <a:off x="-188150" y="347875"/>
            <a:ext cx="9366600" cy="4795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dirty="0">
                <a:solidFill>
                  <a:srgbClr val="FFFF00"/>
                </a:solidFill>
              </a:rPr>
              <a:t>I’m not good at mathematics and always hated it in school, especially algebra, geometry, trigonometry, calculus, etc.</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But in the bible we just see very BASIC math.</a:t>
            </a:r>
            <a:endParaRPr sz="2000" dirty="0">
              <a:solidFill>
                <a:schemeClr val="dk1"/>
              </a:solidFill>
            </a:endParaRPr>
          </a:p>
          <a:p>
            <a:pPr marL="457200" lvl="0" indent="-355600" algn="l" rtl="0">
              <a:spcBef>
                <a:spcPts val="0"/>
              </a:spcBef>
              <a:spcAft>
                <a:spcPts val="0"/>
              </a:spcAft>
              <a:buClr>
                <a:srgbClr val="00FFFF"/>
              </a:buClr>
              <a:buSzPts val="2000"/>
              <a:buChar char="●"/>
            </a:pPr>
            <a:r>
              <a:rPr lang="en" sz="2000" dirty="0">
                <a:solidFill>
                  <a:srgbClr val="00FFFF"/>
                </a:solidFill>
              </a:rPr>
              <a:t>Multiplication (</a:t>
            </a:r>
            <a:r>
              <a:rPr lang="en" sz="2000" u="sng" dirty="0">
                <a:solidFill>
                  <a:srgbClr val="FFFF00"/>
                </a:solidFill>
              </a:rPr>
              <a:t>Matt.18:22</a:t>
            </a:r>
            <a:r>
              <a:rPr lang="en" sz="2000" dirty="0">
                <a:solidFill>
                  <a:schemeClr val="dk1"/>
                </a:solidFill>
              </a:rPr>
              <a:t> </a:t>
            </a:r>
            <a:r>
              <a:rPr lang="en" sz="2000" i="1" dirty="0">
                <a:solidFill>
                  <a:schemeClr val="dk1"/>
                </a:solidFill>
              </a:rPr>
              <a:t>“seventy times seven”</a:t>
            </a:r>
            <a:r>
              <a:rPr lang="en" sz="2000" dirty="0">
                <a:solidFill>
                  <a:schemeClr val="dk1"/>
                </a:solidFill>
              </a:rPr>
              <a:t>, </a:t>
            </a:r>
            <a:r>
              <a:rPr lang="en" sz="2000" u="sng" dirty="0">
                <a:solidFill>
                  <a:srgbClr val="FFFF00"/>
                </a:solidFill>
              </a:rPr>
              <a:t>Rev.5:11</a:t>
            </a:r>
            <a:r>
              <a:rPr lang="en" sz="2000" dirty="0">
                <a:solidFill>
                  <a:schemeClr val="dk1"/>
                </a:solidFill>
              </a:rPr>
              <a:t> </a:t>
            </a:r>
            <a:r>
              <a:rPr lang="en" sz="2000" i="1" dirty="0">
                <a:solidFill>
                  <a:schemeClr val="dk1"/>
                </a:solidFill>
              </a:rPr>
              <a:t>“thousands of thousands”</a:t>
            </a:r>
            <a:r>
              <a:rPr lang="en" sz="2000" dirty="0">
                <a:solidFill>
                  <a:srgbClr val="00FFFF"/>
                </a:solidFill>
              </a:rPr>
              <a:t>) Division</a:t>
            </a:r>
            <a:r>
              <a:rPr lang="en" sz="2000" dirty="0">
                <a:solidFill>
                  <a:schemeClr val="dk1"/>
                </a:solidFill>
              </a:rPr>
              <a:t> </a:t>
            </a:r>
            <a:r>
              <a:rPr lang="en" sz="2000" dirty="0">
                <a:solidFill>
                  <a:srgbClr val="00FFFF"/>
                </a:solidFill>
              </a:rPr>
              <a:t>(</a:t>
            </a:r>
            <a:r>
              <a:rPr lang="en" sz="2000" u="sng" dirty="0">
                <a:solidFill>
                  <a:srgbClr val="FFFF00"/>
                </a:solidFill>
              </a:rPr>
              <a:t>1 Chron.23:6</a:t>
            </a:r>
            <a:r>
              <a:rPr lang="en" sz="2000" dirty="0">
                <a:solidFill>
                  <a:schemeClr val="dk1"/>
                </a:solidFill>
              </a:rPr>
              <a:t> </a:t>
            </a:r>
            <a:r>
              <a:rPr lang="en" sz="2000" i="1" dirty="0">
                <a:solidFill>
                  <a:schemeClr val="dk1"/>
                </a:solidFill>
              </a:rPr>
              <a:t>“David divided them into divisions”</a:t>
            </a:r>
            <a:r>
              <a:rPr lang="en" sz="2000" dirty="0">
                <a:solidFill>
                  <a:srgbClr val="00FFFF"/>
                </a:solidFill>
              </a:rPr>
              <a:t>) Subtraction (</a:t>
            </a:r>
            <a:r>
              <a:rPr lang="en" sz="2000" u="sng" dirty="0">
                <a:solidFill>
                  <a:srgbClr val="FFFF00"/>
                </a:solidFill>
              </a:rPr>
              <a:t>Prov.25:4</a:t>
            </a:r>
            <a:r>
              <a:rPr lang="en" sz="2000" dirty="0">
                <a:solidFill>
                  <a:schemeClr val="dk1"/>
                </a:solidFill>
              </a:rPr>
              <a:t> </a:t>
            </a:r>
            <a:r>
              <a:rPr lang="en" sz="2000" i="1" dirty="0">
                <a:solidFill>
                  <a:schemeClr val="dk1"/>
                </a:solidFill>
              </a:rPr>
              <a:t>“Take away the dross from the silver, and there comes out a vessel for the smith;”</a:t>
            </a:r>
            <a:r>
              <a:rPr lang="en" sz="2000" dirty="0">
                <a:solidFill>
                  <a:srgbClr val="00FFFF"/>
                </a:solidFill>
              </a:rPr>
              <a:t>)</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And finally what I want to talk about in this lesson, the most COMMON type of mathematics in scripture - </a:t>
            </a:r>
            <a:r>
              <a:rPr lang="en" sz="2000" dirty="0">
                <a:solidFill>
                  <a:srgbClr val="00FFFF"/>
                </a:solidFill>
              </a:rPr>
              <a:t>ADDITION</a:t>
            </a:r>
            <a:r>
              <a:rPr lang="en" sz="2000" dirty="0">
                <a:solidFill>
                  <a:srgbClr val="FFFF00"/>
                </a:solidFill>
              </a:rPr>
              <a:t> (</a:t>
            </a:r>
            <a:r>
              <a:rPr lang="en" sz="2000" u="sng" dirty="0">
                <a:solidFill>
                  <a:srgbClr val="FFFF00"/>
                </a:solidFill>
              </a:rPr>
              <a:t>Eph.6:16</a:t>
            </a:r>
            <a:r>
              <a:rPr lang="en" sz="2000" dirty="0">
                <a:solidFill>
                  <a:schemeClr val="dk1"/>
                </a:solidFill>
              </a:rPr>
              <a:t> </a:t>
            </a:r>
            <a:r>
              <a:rPr lang="en" sz="2000" i="1" dirty="0">
                <a:solidFill>
                  <a:schemeClr val="dk1"/>
                </a:solidFill>
              </a:rPr>
              <a:t>“in addition to all”</a:t>
            </a:r>
            <a:r>
              <a:rPr lang="en" sz="2000" dirty="0">
                <a:solidFill>
                  <a:srgbClr val="FFFF00"/>
                </a:solidFill>
              </a:rPr>
              <a:t>)</a:t>
            </a:r>
            <a:endParaRPr sz="2000" dirty="0">
              <a:solidFill>
                <a:srgbClr val="FFFF00"/>
              </a:solidFill>
            </a:endParaRPr>
          </a:p>
          <a:p>
            <a:pPr marL="457200" lvl="0" indent="-355600" algn="l" rtl="0">
              <a:spcBef>
                <a:spcPts val="0"/>
              </a:spcBef>
              <a:spcAft>
                <a:spcPts val="0"/>
              </a:spcAft>
              <a:buClr>
                <a:schemeClr val="dk1"/>
              </a:buClr>
              <a:buSzPts val="2000"/>
              <a:buChar char="●"/>
            </a:pPr>
            <a:r>
              <a:rPr lang="en" sz="2000" dirty="0">
                <a:solidFill>
                  <a:schemeClr val="dk1"/>
                </a:solidFill>
              </a:rPr>
              <a:t>When Paul writes to take up the FULL armor of God, and lists a “belt” of truth first, does anyone feel the list must stop there, as if we have only one piece of armor?  Of course not!  It’s easy when they’re in the same list, but what about other times, on other matters, where the same subject is addressed but with different “components”?</a:t>
            </a:r>
            <a:endParaRPr sz="2000" dirty="0">
              <a:solidFill>
                <a:srgbClr val="00FFFF"/>
              </a:solidFill>
            </a:endParaRPr>
          </a:p>
          <a:p>
            <a:pPr marL="457200" lvl="0" indent="-355600" algn="l" rtl="0">
              <a:spcBef>
                <a:spcPts val="0"/>
              </a:spcBef>
              <a:spcAft>
                <a:spcPts val="0"/>
              </a:spcAft>
              <a:buClr>
                <a:srgbClr val="FFFF00"/>
              </a:buClr>
              <a:buSzPts val="2000"/>
              <a:buChar char="●"/>
            </a:pPr>
            <a:r>
              <a:rPr lang="en" sz="2000" dirty="0">
                <a:solidFill>
                  <a:srgbClr val="FFFF00"/>
                </a:solidFill>
              </a:rPr>
              <a:t>Let’s look at several other examples of this in scripture.</a:t>
            </a:r>
            <a:endParaRPr sz="2000" dirty="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6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65"/>
        <p:cNvGrpSpPr/>
        <p:nvPr/>
      </p:nvGrpSpPr>
      <p:grpSpPr>
        <a:xfrm>
          <a:off x="0" y="0"/>
          <a:ext cx="0" cy="0"/>
          <a:chOff x="0" y="0"/>
          <a:chExt cx="0" cy="0"/>
        </a:xfrm>
      </p:grpSpPr>
      <p:sp>
        <p:nvSpPr>
          <p:cNvPr id="66" name="Google Shape;66;p15"/>
          <p:cNvSpPr txBox="1">
            <a:spLocks noGrp="1"/>
          </p:cNvSpPr>
          <p:nvPr>
            <p:ph type="ctrTitle"/>
          </p:nvPr>
        </p:nvSpPr>
        <p:spPr>
          <a:xfrm>
            <a:off x="-188150" y="0"/>
            <a:ext cx="9549300" cy="4926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 CREATED ALL THINGS?</a:t>
            </a:r>
            <a:endParaRPr sz="5000" b="1">
              <a:solidFill>
                <a:srgbClr val="00FFFF"/>
              </a:solidFill>
            </a:endParaRPr>
          </a:p>
        </p:txBody>
      </p:sp>
      <p:sp>
        <p:nvSpPr>
          <p:cNvPr id="67" name="Google Shape;67;p15"/>
          <p:cNvSpPr txBox="1">
            <a:spLocks noGrp="1"/>
          </p:cNvSpPr>
          <p:nvPr>
            <p:ph type="subTitle" idx="1"/>
          </p:nvPr>
        </p:nvSpPr>
        <p:spPr>
          <a:xfrm>
            <a:off x="-161075" y="347875"/>
            <a:ext cx="9305100" cy="4795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The Father - </a:t>
            </a:r>
            <a:r>
              <a:rPr lang="en" sz="2000" u="sng">
                <a:solidFill>
                  <a:srgbClr val="FFFF00"/>
                </a:solidFill>
              </a:rPr>
              <a:t>Js.1:17</a:t>
            </a:r>
            <a:r>
              <a:rPr lang="en" sz="2000">
                <a:solidFill>
                  <a:srgbClr val="FFFF00"/>
                </a:solidFill>
              </a:rPr>
              <a:t> </a:t>
            </a:r>
            <a:r>
              <a:rPr lang="en" sz="2000" i="1">
                <a:solidFill>
                  <a:schemeClr val="dk1"/>
                </a:solidFill>
              </a:rPr>
              <a:t>“Every good thing given and every perfect gift is from above, coming down from the Father of lights, with whom there is no variation or shifting shadow.”</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Jesus - </a:t>
            </a:r>
            <a:r>
              <a:rPr lang="en" sz="2000" u="sng">
                <a:solidFill>
                  <a:srgbClr val="FFFF00"/>
                </a:solidFill>
              </a:rPr>
              <a:t>Jn.1:1-3</a:t>
            </a:r>
            <a:r>
              <a:rPr lang="en" sz="2000">
                <a:solidFill>
                  <a:srgbClr val="FFFF00"/>
                </a:solidFill>
              </a:rPr>
              <a:t> </a:t>
            </a:r>
            <a:r>
              <a:rPr lang="en" sz="2000" i="1">
                <a:solidFill>
                  <a:schemeClr val="dk1"/>
                </a:solidFill>
              </a:rPr>
              <a:t>“In the beginning was the Word, and the Word was with God, and the Word was God. 2 He was in the beginning with God. 3 All things came into being through Him, and apart from Him nothing came into being that has come into being.”  </a:t>
            </a:r>
            <a:r>
              <a:rPr lang="en" sz="2000" u="sng">
                <a:solidFill>
                  <a:srgbClr val="FFFF00"/>
                </a:solidFill>
              </a:rPr>
              <a:t>Jn.1:14</a:t>
            </a:r>
            <a:r>
              <a:rPr lang="en" sz="2000">
                <a:solidFill>
                  <a:schemeClr val="dk1"/>
                </a:solidFill>
              </a:rPr>
              <a:t> </a:t>
            </a:r>
            <a:r>
              <a:rPr lang="en" sz="2000" i="1">
                <a:solidFill>
                  <a:schemeClr val="dk1"/>
                </a:solidFill>
              </a:rPr>
              <a:t>“And the word became flesh …”</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The Holy Spirit - </a:t>
            </a:r>
            <a:r>
              <a:rPr lang="en" sz="2000" u="sng">
                <a:solidFill>
                  <a:srgbClr val="FFFF00"/>
                </a:solidFill>
              </a:rPr>
              <a:t>Ps.104:30</a:t>
            </a:r>
            <a:r>
              <a:rPr lang="en" sz="2000">
                <a:solidFill>
                  <a:srgbClr val="FFFF00"/>
                </a:solidFill>
              </a:rPr>
              <a:t> </a:t>
            </a:r>
            <a:r>
              <a:rPr lang="en" sz="2000" i="1">
                <a:solidFill>
                  <a:schemeClr val="dk1"/>
                </a:solidFill>
              </a:rPr>
              <a:t>“You send forth Your Spirit, they are created; and You renew the face of the ground.”</a:t>
            </a:r>
            <a:r>
              <a:rPr lang="en" sz="2000">
                <a:solidFill>
                  <a:srgbClr val="FFFF00"/>
                </a:solidFill>
              </a:rPr>
              <a:t>  </a:t>
            </a:r>
            <a:r>
              <a:rPr lang="en" sz="2000" u="sng">
                <a:solidFill>
                  <a:srgbClr val="FFFF00"/>
                </a:solidFill>
              </a:rPr>
              <a:t>Gen.1:2</a:t>
            </a:r>
            <a:r>
              <a:rPr lang="en" sz="2000">
                <a:solidFill>
                  <a:srgbClr val="FFFF00"/>
                </a:solidFill>
              </a:rPr>
              <a:t> </a:t>
            </a:r>
            <a:r>
              <a:rPr lang="en" sz="2000" i="1">
                <a:solidFill>
                  <a:schemeClr val="dk1"/>
                </a:solidFill>
              </a:rPr>
              <a:t>“The earth was formless and void, and darkness was over the surface of the deep, and the Spirit of God was moving over the surface of the waters.”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GOD!  </a:t>
            </a:r>
            <a:r>
              <a:rPr lang="en" sz="2000" u="sng">
                <a:solidFill>
                  <a:srgbClr val="FFFF00"/>
                </a:solidFill>
              </a:rPr>
              <a:t>Gen.1:1</a:t>
            </a:r>
            <a:r>
              <a:rPr lang="en" sz="2000">
                <a:solidFill>
                  <a:srgbClr val="FFFF00"/>
                </a:solidFill>
              </a:rPr>
              <a:t> </a:t>
            </a:r>
            <a:r>
              <a:rPr lang="en" sz="2000" i="1">
                <a:solidFill>
                  <a:schemeClr val="dk1"/>
                </a:solidFill>
              </a:rPr>
              <a:t>“In the beginning God created the heavens and the earth.”</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How does the “math” work here?  The Father + Jesus + The Holy Spirit = GOD, Who created the heavens and the earth!  The above scriptures are not contrary, but complimentary.  Not hard to understand, right?</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6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6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6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6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6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71"/>
        <p:cNvGrpSpPr/>
        <p:nvPr/>
      </p:nvGrpSpPr>
      <p:grpSpPr>
        <a:xfrm>
          <a:off x="0" y="0"/>
          <a:ext cx="0" cy="0"/>
          <a:chOff x="0" y="0"/>
          <a:chExt cx="0" cy="0"/>
        </a:xfrm>
      </p:grpSpPr>
      <p:sp>
        <p:nvSpPr>
          <p:cNvPr id="72" name="Google Shape;72;p16"/>
          <p:cNvSpPr txBox="1">
            <a:spLocks noGrp="1"/>
          </p:cNvSpPr>
          <p:nvPr>
            <p:ph type="ctrTitle"/>
          </p:nvPr>
        </p:nvSpPr>
        <p:spPr>
          <a:xfrm>
            <a:off x="-188150" y="0"/>
            <a:ext cx="9549300" cy="12549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 PERFORMED JESUS’ MIRACLES?</a:t>
            </a:r>
            <a:endParaRPr sz="5000" b="1">
              <a:solidFill>
                <a:srgbClr val="00FFFF"/>
              </a:solidFill>
            </a:endParaRPr>
          </a:p>
        </p:txBody>
      </p:sp>
      <p:sp>
        <p:nvSpPr>
          <p:cNvPr id="73" name="Google Shape;73;p16"/>
          <p:cNvSpPr txBox="1">
            <a:spLocks noGrp="1"/>
          </p:cNvSpPr>
          <p:nvPr>
            <p:ph type="subTitle" idx="1"/>
          </p:nvPr>
        </p:nvSpPr>
        <p:spPr>
          <a:xfrm>
            <a:off x="-161075" y="1180300"/>
            <a:ext cx="9305100" cy="39630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The Father - </a:t>
            </a:r>
            <a:r>
              <a:rPr lang="en" sz="2000" u="sng">
                <a:solidFill>
                  <a:srgbClr val="FFFF00"/>
                </a:solidFill>
              </a:rPr>
              <a:t>Jn.5:20</a:t>
            </a:r>
            <a:r>
              <a:rPr lang="en" sz="2000">
                <a:solidFill>
                  <a:srgbClr val="00FFFF"/>
                </a:solidFill>
              </a:rPr>
              <a:t> </a:t>
            </a:r>
            <a:r>
              <a:rPr lang="en" sz="2000" i="1">
                <a:solidFill>
                  <a:schemeClr val="dk1"/>
                </a:solidFill>
              </a:rPr>
              <a:t>“For the Father loves the Son, and shows Him all things that He Himself is doing; and the Father will show Him greater works than these, so that you will marvel.”</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Jesus - </a:t>
            </a:r>
            <a:r>
              <a:rPr lang="en" sz="2000" u="sng">
                <a:solidFill>
                  <a:srgbClr val="FFFF00"/>
                </a:solidFill>
              </a:rPr>
              <a:t>Jn.2:11</a:t>
            </a:r>
            <a:r>
              <a:rPr lang="en" sz="2000">
                <a:solidFill>
                  <a:srgbClr val="00FFFF"/>
                </a:solidFill>
              </a:rPr>
              <a:t> </a:t>
            </a:r>
            <a:r>
              <a:rPr lang="en" sz="2000" i="1">
                <a:solidFill>
                  <a:schemeClr val="dk1"/>
                </a:solidFill>
              </a:rPr>
              <a:t>“This beginning of His signs Jesus did in Cana of Galilee, and manifested His glory, and His disciples believed in Him.”</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The Holy Spirit - </a:t>
            </a:r>
            <a:r>
              <a:rPr lang="en" sz="2000" u="sng">
                <a:solidFill>
                  <a:srgbClr val="FFFF00"/>
                </a:solidFill>
              </a:rPr>
              <a:t>Matt.12:28</a:t>
            </a:r>
            <a:r>
              <a:rPr lang="en" sz="2000">
                <a:solidFill>
                  <a:srgbClr val="00FFFF"/>
                </a:solidFill>
              </a:rPr>
              <a:t> </a:t>
            </a:r>
            <a:r>
              <a:rPr lang="en" sz="2000" i="1">
                <a:solidFill>
                  <a:schemeClr val="dk1"/>
                </a:solidFill>
              </a:rPr>
              <a:t>“But if I cast out demons by the Spirit of God, then the kingdom of God has come upon you.”</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GOD!  </a:t>
            </a:r>
            <a:r>
              <a:rPr lang="en" sz="2000" u="sng">
                <a:solidFill>
                  <a:srgbClr val="FFFF00"/>
                </a:solidFill>
              </a:rPr>
              <a:t>Acts 2:22</a:t>
            </a:r>
            <a:r>
              <a:rPr lang="en" sz="2000">
                <a:solidFill>
                  <a:srgbClr val="FFFF00"/>
                </a:solidFill>
              </a:rPr>
              <a:t> </a:t>
            </a:r>
            <a:r>
              <a:rPr lang="en" sz="2000" i="1">
                <a:solidFill>
                  <a:schemeClr val="dk1"/>
                </a:solidFill>
              </a:rPr>
              <a:t>“...Jesus the Nazarene, a man attested to you by God with miracles and wonders and signs which God performed through Him…”</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Father + Jesus + The Holy Spirit = GOD, Who performed miracles through Jesus.  Are these verses conflicting with each other?  Or instead is each one providing only part of the complete picture?</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77"/>
        <p:cNvGrpSpPr/>
        <p:nvPr/>
      </p:nvGrpSpPr>
      <p:grpSpPr>
        <a:xfrm>
          <a:off x="0" y="0"/>
          <a:ext cx="0" cy="0"/>
          <a:chOff x="0" y="0"/>
          <a:chExt cx="0" cy="0"/>
        </a:xfrm>
      </p:grpSpPr>
      <p:sp>
        <p:nvSpPr>
          <p:cNvPr id="78" name="Google Shape;78;p17"/>
          <p:cNvSpPr txBox="1">
            <a:spLocks noGrp="1"/>
          </p:cNvSpPr>
          <p:nvPr>
            <p:ph type="ctrTitle"/>
          </p:nvPr>
        </p:nvSpPr>
        <p:spPr>
          <a:xfrm>
            <a:off x="-188150" y="0"/>
            <a:ext cx="95493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WHO RAISED JESUS’ BODY?</a:t>
            </a:r>
            <a:endParaRPr sz="5000" b="1">
              <a:solidFill>
                <a:srgbClr val="00FFFF"/>
              </a:solidFill>
            </a:endParaRPr>
          </a:p>
        </p:txBody>
      </p:sp>
      <p:sp>
        <p:nvSpPr>
          <p:cNvPr id="79" name="Google Shape;79;p17"/>
          <p:cNvSpPr txBox="1">
            <a:spLocks noGrp="1"/>
          </p:cNvSpPr>
          <p:nvPr>
            <p:ph type="subTitle" idx="1"/>
          </p:nvPr>
        </p:nvSpPr>
        <p:spPr>
          <a:xfrm>
            <a:off x="-188150" y="414175"/>
            <a:ext cx="9332100" cy="47289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The Father - </a:t>
            </a:r>
            <a:r>
              <a:rPr lang="en" sz="2000" u="sng">
                <a:solidFill>
                  <a:srgbClr val="FFFF00"/>
                </a:solidFill>
              </a:rPr>
              <a:t>Gal.1:1</a:t>
            </a:r>
            <a:r>
              <a:rPr lang="en" sz="2000">
                <a:solidFill>
                  <a:srgbClr val="00FFFF"/>
                </a:solidFill>
              </a:rPr>
              <a:t> </a:t>
            </a:r>
            <a:r>
              <a:rPr lang="en" sz="2000" i="1">
                <a:solidFill>
                  <a:schemeClr val="dk1"/>
                </a:solidFill>
              </a:rPr>
              <a:t>“Paul, an apostle (not sent from men nor through the agency of man, but through Jesus Christ and God the Father, who raised Him from the dead),”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Jesus - </a:t>
            </a:r>
            <a:r>
              <a:rPr lang="en" sz="2000" u="sng">
                <a:solidFill>
                  <a:srgbClr val="FFFF00"/>
                </a:solidFill>
              </a:rPr>
              <a:t>Jn.10:17-18</a:t>
            </a:r>
            <a:r>
              <a:rPr lang="en" sz="2000">
                <a:solidFill>
                  <a:srgbClr val="00FFFF"/>
                </a:solidFill>
              </a:rPr>
              <a:t> </a:t>
            </a:r>
            <a:r>
              <a:rPr lang="en" sz="2000" i="1">
                <a:solidFill>
                  <a:schemeClr val="dk1"/>
                </a:solidFill>
              </a:rPr>
              <a:t>“For this reason the Father loves Me, because I lay down My life so that I may take it again. 18 No one has taken it away from Me, but I lay it down on My own initiative. I have authority to lay it down, and I have authority to take it up again. This commandment I received from My Father.”</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The Holy Spirit - </a:t>
            </a:r>
            <a:r>
              <a:rPr lang="en" sz="2000" u="sng">
                <a:solidFill>
                  <a:srgbClr val="FFFF00"/>
                </a:solidFill>
              </a:rPr>
              <a:t>Rom.8:11</a:t>
            </a:r>
            <a:r>
              <a:rPr lang="en" sz="2000">
                <a:solidFill>
                  <a:srgbClr val="00FFFF"/>
                </a:solidFill>
              </a:rPr>
              <a:t> </a:t>
            </a:r>
            <a:r>
              <a:rPr lang="en" sz="2000" i="1">
                <a:solidFill>
                  <a:schemeClr val="dk1"/>
                </a:solidFill>
              </a:rPr>
              <a:t>“But if the Spirit of Him who raised Jesus from the dead dwells in you, He who raised Christ Jesus from the dead will also give life to your mortal bodies through His Spirit who dwells in you.”</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GOD! - </a:t>
            </a:r>
            <a:r>
              <a:rPr lang="en" sz="2000" u="sng">
                <a:solidFill>
                  <a:srgbClr val="FFFF00"/>
                </a:solidFill>
              </a:rPr>
              <a:t>Acts 2:24</a:t>
            </a:r>
            <a:r>
              <a:rPr lang="en" sz="2000">
                <a:solidFill>
                  <a:srgbClr val="00FFFF"/>
                </a:solidFill>
              </a:rPr>
              <a:t> </a:t>
            </a:r>
            <a:r>
              <a:rPr lang="en" sz="2000" i="1">
                <a:solidFill>
                  <a:schemeClr val="dk1"/>
                </a:solidFill>
              </a:rPr>
              <a:t>“But God raised Him up again, putting an end to the agony of death, since it was impossible for Him to be held in its power.”</a:t>
            </a:r>
            <a:endParaRPr sz="2000" i="1">
              <a:solidFill>
                <a:schemeClr val="dk1"/>
              </a:solidFill>
            </a:endParaRPr>
          </a:p>
          <a:p>
            <a:pPr marL="457200" lvl="0" indent="-355600" algn="l" rtl="0">
              <a:spcBef>
                <a:spcPts val="0"/>
              </a:spcBef>
              <a:spcAft>
                <a:spcPts val="0"/>
              </a:spcAft>
              <a:buClr>
                <a:srgbClr val="00FFFF"/>
              </a:buClr>
              <a:buSzPts val="2000"/>
              <a:buChar char="●"/>
            </a:pPr>
            <a:r>
              <a:rPr lang="en" sz="2000">
                <a:solidFill>
                  <a:srgbClr val="00FFFF"/>
                </a:solidFill>
              </a:rPr>
              <a:t>The Father + Jesus + The Holy Spirit = God, Who raised Jesus from the dead!  All of this is true, and all from God’s word, but not in the same context.</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7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7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7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7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7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83"/>
        <p:cNvGrpSpPr/>
        <p:nvPr/>
      </p:nvGrpSpPr>
      <p:grpSpPr>
        <a:xfrm>
          <a:off x="0" y="0"/>
          <a:ext cx="0" cy="0"/>
          <a:chOff x="0" y="0"/>
          <a:chExt cx="0" cy="0"/>
        </a:xfrm>
      </p:grpSpPr>
      <p:sp>
        <p:nvSpPr>
          <p:cNvPr id="84" name="Google Shape;84;p18"/>
          <p:cNvSpPr txBox="1">
            <a:spLocks noGrp="1"/>
          </p:cNvSpPr>
          <p:nvPr>
            <p:ph type="ctrTitle"/>
          </p:nvPr>
        </p:nvSpPr>
        <p:spPr>
          <a:xfrm>
            <a:off x="-188150" y="0"/>
            <a:ext cx="95493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THE “RICH, YOUNG RULER”?</a:t>
            </a:r>
            <a:endParaRPr sz="5000" b="1">
              <a:solidFill>
                <a:srgbClr val="00FFFF"/>
              </a:solidFill>
            </a:endParaRPr>
          </a:p>
        </p:txBody>
      </p:sp>
      <p:sp>
        <p:nvSpPr>
          <p:cNvPr id="85" name="Google Shape;85;p18"/>
          <p:cNvSpPr txBox="1">
            <a:spLocks noGrp="1"/>
          </p:cNvSpPr>
          <p:nvPr>
            <p:ph type="subTitle" idx="1"/>
          </p:nvPr>
        </p:nvSpPr>
        <p:spPr>
          <a:xfrm>
            <a:off x="-147525" y="495400"/>
            <a:ext cx="9291600" cy="4647600"/>
          </a:xfrm>
          <a:prstGeom prst="rect">
            <a:avLst/>
          </a:prstGeom>
        </p:spPr>
        <p:txBody>
          <a:bodyPr spcFirstLastPara="1" wrap="square" lIns="91425" tIns="91425" rIns="91425" bIns="91425" anchor="t" anchorCtr="0">
            <a:noAutofit/>
          </a:bodyPr>
          <a:lstStyle/>
          <a:p>
            <a:pPr marL="457200" lvl="0" indent="-361950" algn="l" rtl="0">
              <a:spcBef>
                <a:spcPts val="0"/>
              </a:spcBef>
              <a:spcAft>
                <a:spcPts val="0"/>
              </a:spcAft>
              <a:buClr>
                <a:srgbClr val="FFFF00"/>
              </a:buClr>
              <a:buSzPts val="2100"/>
              <a:buChar char="●"/>
            </a:pPr>
            <a:r>
              <a:rPr lang="en" sz="2100">
                <a:solidFill>
                  <a:srgbClr val="FFFF00"/>
                </a:solidFill>
              </a:rPr>
              <a:t>Rich - </a:t>
            </a:r>
            <a:r>
              <a:rPr lang="en" sz="2100" u="sng">
                <a:solidFill>
                  <a:srgbClr val="FFFF00"/>
                </a:solidFill>
              </a:rPr>
              <a:t>Mk.10:22-23</a:t>
            </a:r>
            <a:r>
              <a:rPr lang="en" sz="2100">
                <a:solidFill>
                  <a:srgbClr val="FFFF00"/>
                </a:solidFill>
              </a:rPr>
              <a:t> </a:t>
            </a:r>
            <a:r>
              <a:rPr lang="en" sz="2100" i="1">
                <a:solidFill>
                  <a:schemeClr val="dk1"/>
                </a:solidFill>
              </a:rPr>
              <a:t>“But at these words he was saddened, and he went away grieving, for he was one </a:t>
            </a:r>
            <a:r>
              <a:rPr lang="en" sz="2100" i="1" u="sng">
                <a:solidFill>
                  <a:schemeClr val="dk1"/>
                </a:solidFill>
              </a:rPr>
              <a:t>who owned much property</a:t>
            </a:r>
            <a:r>
              <a:rPr lang="en" sz="2100" i="1">
                <a:solidFill>
                  <a:schemeClr val="dk1"/>
                </a:solidFill>
              </a:rPr>
              <a:t>. 23 And Jesus, looking around, said to His disciples, “How hard it will be for </a:t>
            </a:r>
            <a:r>
              <a:rPr lang="en" sz="2100" i="1" u="sng">
                <a:solidFill>
                  <a:schemeClr val="dk1"/>
                </a:solidFill>
              </a:rPr>
              <a:t>those who are wealthy</a:t>
            </a:r>
            <a:r>
              <a:rPr lang="en" sz="2100" i="1">
                <a:solidFill>
                  <a:schemeClr val="dk1"/>
                </a:solidFill>
              </a:rPr>
              <a:t> to enter the kingdom of God!”</a:t>
            </a:r>
            <a:endParaRPr sz="2100" i="1">
              <a:solidFill>
                <a:schemeClr val="dk1"/>
              </a:solidFill>
            </a:endParaRPr>
          </a:p>
          <a:p>
            <a:pPr marL="457200" lvl="0" indent="-361950" algn="l" rtl="0">
              <a:spcBef>
                <a:spcPts val="0"/>
              </a:spcBef>
              <a:spcAft>
                <a:spcPts val="0"/>
              </a:spcAft>
              <a:buClr>
                <a:srgbClr val="FFFF00"/>
              </a:buClr>
              <a:buSzPts val="2100"/>
              <a:buChar char="●"/>
            </a:pPr>
            <a:r>
              <a:rPr lang="en" sz="2100">
                <a:solidFill>
                  <a:srgbClr val="FFFF00"/>
                </a:solidFill>
              </a:rPr>
              <a:t>Young - </a:t>
            </a:r>
            <a:r>
              <a:rPr lang="en" sz="2100" u="sng">
                <a:solidFill>
                  <a:srgbClr val="FFFF00"/>
                </a:solidFill>
              </a:rPr>
              <a:t>Matt.19:20</a:t>
            </a:r>
            <a:r>
              <a:rPr lang="en" sz="2100">
                <a:solidFill>
                  <a:srgbClr val="FFFF00"/>
                </a:solidFill>
              </a:rPr>
              <a:t> </a:t>
            </a:r>
            <a:r>
              <a:rPr lang="en" sz="2100" i="1">
                <a:solidFill>
                  <a:schemeClr val="dk1"/>
                </a:solidFill>
              </a:rPr>
              <a:t>“The </a:t>
            </a:r>
            <a:r>
              <a:rPr lang="en" sz="2100" i="1" u="sng">
                <a:solidFill>
                  <a:schemeClr val="dk1"/>
                </a:solidFill>
              </a:rPr>
              <a:t>young man</a:t>
            </a:r>
            <a:r>
              <a:rPr lang="en" sz="2100" i="1">
                <a:solidFill>
                  <a:schemeClr val="dk1"/>
                </a:solidFill>
              </a:rPr>
              <a:t> said to Him, “All these things I have kept; what am I still lacking?”</a:t>
            </a:r>
            <a:endParaRPr sz="2100" i="1">
              <a:solidFill>
                <a:schemeClr val="dk1"/>
              </a:solidFill>
            </a:endParaRPr>
          </a:p>
          <a:p>
            <a:pPr marL="457200" lvl="0" indent="-361950" algn="l" rtl="0">
              <a:spcBef>
                <a:spcPts val="0"/>
              </a:spcBef>
              <a:spcAft>
                <a:spcPts val="0"/>
              </a:spcAft>
              <a:buClr>
                <a:srgbClr val="FFFF00"/>
              </a:buClr>
              <a:buSzPts val="2100"/>
              <a:buChar char="●"/>
            </a:pPr>
            <a:r>
              <a:rPr lang="en" sz="2100">
                <a:solidFill>
                  <a:srgbClr val="FFFF00"/>
                </a:solidFill>
              </a:rPr>
              <a:t>Ruler - </a:t>
            </a:r>
            <a:r>
              <a:rPr lang="en" sz="2100" u="sng">
                <a:solidFill>
                  <a:srgbClr val="FFFF00"/>
                </a:solidFill>
              </a:rPr>
              <a:t>Lk.18:18</a:t>
            </a:r>
            <a:r>
              <a:rPr lang="en" sz="2100">
                <a:solidFill>
                  <a:srgbClr val="FFFF00"/>
                </a:solidFill>
              </a:rPr>
              <a:t> </a:t>
            </a:r>
            <a:r>
              <a:rPr lang="en" sz="2100" i="1">
                <a:solidFill>
                  <a:schemeClr val="dk1"/>
                </a:solidFill>
              </a:rPr>
              <a:t>“</a:t>
            </a:r>
            <a:r>
              <a:rPr lang="en" sz="2100" i="1" u="sng">
                <a:solidFill>
                  <a:schemeClr val="dk1"/>
                </a:solidFill>
              </a:rPr>
              <a:t>A ruler</a:t>
            </a:r>
            <a:r>
              <a:rPr lang="en" sz="2100" i="1">
                <a:solidFill>
                  <a:schemeClr val="dk1"/>
                </a:solidFill>
              </a:rPr>
              <a:t> questioned Him, saying, “Good Teacher, what shall I do to inherit eternal life?”</a:t>
            </a:r>
            <a:endParaRPr sz="2100" i="1">
              <a:solidFill>
                <a:schemeClr val="dk1"/>
              </a:solidFill>
            </a:endParaRPr>
          </a:p>
          <a:p>
            <a:pPr marL="457200" lvl="0" indent="-361950" algn="l" rtl="0">
              <a:spcBef>
                <a:spcPts val="0"/>
              </a:spcBef>
              <a:spcAft>
                <a:spcPts val="0"/>
              </a:spcAft>
              <a:buClr>
                <a:srgbClr val="00FFFF"/>
              </a:buClr>
              <a:buSzPts val="2100"/>
              <a:buChar char="●"/>
            </a:pPr>
            <a:r>
              <a:rPr lang="en" sz="2100">
                <a:solidFill>
                  <a:srgbClr val="00FFFF"/>
                </a:solidFill>
              </a:rPr>
              <a:t>Rich + Young + Ruler = A rich young ruler came to Jesus!</a:t>
            </a:r>
            <a:endParaRPr sz="2100">
              <a:solidFill>
                <a:srgbClr val="00FFFF"/>
              </a:solidFill>
            </a:endParaRPr>
          </a:p>
          <a:p>
            <a:pPr marL="457200" lvl="0" indent="-361950" algn="l" rtl="0">
              <a:spcBef>
                <a:spcPts val="0"/>
              </a:spcBef>
              <a:spcAft>
                <a:spcPts val="0"/>
              </a:spcAft>
              <a:buClr>
                <a:srgbClr val="FFFF00"/>
              </a:buClr>
              <a:buSzPts val="2100"/>
              <a:buChar char="●"/>
            </a:pPr>
            <a:r>
              <a:rPr lang="en" sz="2100">
                <a:solidFill>
                  <a:srgbClr val="FFFF00"/>
                </a:solidFill>
              </a:rPr>
              <a:t>Can we agree here that when and where we have additional information from scripture, but still on the same subject matter, that we can safely ADD that to our understanding so that we are better informed?  I don’t know </a:t>
            </a:r>
            <a:r>
              <a:rPr lang="en" sz="2100" u="sng">
                <a:solidFill>
                  <a:srgbClr val="FFFF00"/>
                </a:solidFill>
              </a:rPr>
              <a:t>anyone</a:t>
            </a:r>
            <a:r>
              <a:rPr lang="en" sz="2100">
                <a:solidFill>
                  <a:srgbClr val="FFFF00"/>
                </a:solidFill>
              </a:rPr>
              <a:t> in the denominational world out there that would have a problem with concluding that he was “rich” AND “young” AND “a ruler”.</a:t>
            </a:r>
            <a:endParaRPr sz="2100">
              <a:solidFill>
                <a:srgbClr val="FFFF00"/>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8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8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8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8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8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89"/>
        <p:cNvGrpSpPr/>
        <p:nvPr/>
      </p:nvGrpSpPr>
      <p:grpSpPr>
        <a:xfrm>
          <a:off x="0" y="0"/>
          <a:ext cx="0" cy="0"/>
          <a:chOff x="0" y="0"/>
          <a:chExt cx="0" cy="0"/>
        </a:xfrm>
      </p:grpSpPr>
      <p:sp>
        <p:nvSpPr>
          <p:cNvPr id="90" name="Google Shape;90;p19"/>
          <p:cNvSpPr txBox="1">
            <a:spLocks noGrp="1"/>
          </p:cNvSpPr>
          <p:nvPr>
            <p:ph type="ctrTitle"/>
          </p:nvPr>
        </p:nvSpPr>
        <p:spPr>
          <a:xfrm>
            <a:off x="-188150" y="0"/>
            <a:ext cx="95493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FIRST DAY ASSEMBLIES?</a:t>
            </a:r>
            <a:endParaRPr sz="5000" b="1">
              <a:solidFill>
                <a:srgbClr val="00FFFF"/>
              </a:solidFill>
            </a:endParaRPr>
          </a:p>
        </p:txBody>
      </p:sp>
      <p:sp>
        <p:nvSpPr>
          <p:cNvPr id="91" name="Google Shape;91;p19"/>
          <p:cNvSpPr txBox="1">
            <a:spLocks noGrp="1"/>
          </p:cNvSpPr>
          <p:nvPr>
            <p:ph type="subTitle" idx="1"/>
          </p:nvPr>
        </p:nvSpPr>
        <p:spPr>
          <a:xfrm>
            <a:off x="-147525" y="461550"/>
            <a:ext cx="9291600" cy="46815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Prayed together - </a:t>
            </a:r>
            <a:r>
              <a:rPr lang="en" sz="2000" u="sng">
                <a:solidFill>
                  <a:srgbClr val="FFFF00"/>
                </a:solidFill>
              </a:rPr>
              <a:t>1 Tim.2:8</a:t>
            </a:r>
            <a:r>
              <a:rPr lang="en" sz="2000">
                <a:solidFill>
                  <a:srgbClr val="FFFF00"/>
                </a:solidFill>
              </a:rPr>
              <a:t> </a:t>
            </a:r>
            <a:r>
              <a:rPr lang="en" sz="2000" i="1">
                <a:solidFill>
                  <a:schemeClr val="dk1"/>
                </a:solidFill>
              </a:rPr>
              <a:t>“Therefore I want the men in every place to pray, lifting up holy hands, without wrath and dissension.”</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Sang together - </a:t>
            </a:r>
            <a:r>
              <a:rPr lang="en" sz="2000" u="sng">
                <a:solidFill>
                  <a:srgbClr val="FFFF00"/>
                </a:solidFill>
              </a:rPr>
              <a:t>Col.3:16</a:t>
            </a:r>
            <a:r>
              <a:rPr lang="en" sz="2000">
                <a:solidFill>
                  <a:srgbClr val="FFFF00"/>
                </a:solidFill>
              </a:rPr>
              <a:t> </a:t>
            </a:r>
            <a:r>
              <a:rPr lang="en" sz="2000" i="1">
                <a:solidFill>
                  <a:schemeClr val="dk1"/>
                </a:solidFill>
              </a:rPr>
              <a:t>“Let the word of Christ richly dwell within you, with all wisdom teaching and admonishing one another with psalms and hymns and spiritual songs, singing with thankfulness in your hearts to God.”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Broke bread together (the communion) - </a:t>
            </a:r>
            <a:r>
              <a:rPr lang="en" sz="2000" u="sng">
                <a:solidFill>
                  <a:srgbClr val="FFFF00"/>
                </a:solidFill>
              </a:rPr>
              <a:t>1 Cor.10:16</a:t>
            </a:r>
            <a:r>
              <a:rPr lang="en" sz="2000">
                <a:solidFill>
                  <a:srgbClr val="FFFF00"/>
                </a:solidFill>
              </a:rPr>
              <a:t> </a:t>
            </a:r>
            <a:r>
              <a:rPr lang="en" sz="2000" i="1">
                <a:solidFill>
                  <a:schemeClr val="dk1"/>
                </a:solidFill>
              </a:rPr>
              <a:t>“Is not the cup of blessing which we bless a sharing in the blood of Christ? Is not the bread which we break a sharing in the body of Christ?”</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Collected for the saints - </a:t>
            </a:r>
            <a:r>
              <a:rPr lang="en" sz="2000" u="sng">
                <a:solidFill>
                  <a:srgbClr val="FFFF00"/>
                </a:solidFill>
              </a:rPr>
              <a:t>1 Cor.16:1</a:t>
            </a:r>
            <a:r>
              <a:rPr lang="en" sz="2000">
                <a:solidFill>
                  <a:srgbClr val="FFFF00"/>
                </a:solidFill>
              </a:rPr>
              <a:t> </a:t>
            </a:r>
            <a:r>
              <a:rPr lang="en" sz="2000" i="1">
                <a:solidFill>
                  <a:schemeClr val="dk1"/>
                </a:solidFill>
              </a:rPr>
              <a:t>“Now concerning the collection for the saints, as I directed the churches of Galatia, so do you also.”</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Read scripture together - </a:t>
            </a:r>
            <a:r>
              <a:rPr lang="en" sz="2000" u="sng">
                <a:solidFill>
                  <a:srgbClr val="FFFF00"/>
                </a:solidFill>
              </a:rPr>
              <a:t>1 Thess.5:27</a:t>
            </a:r>
            <a:r>
              <a:rPr lang="en" sz="2000">
                <a:solidFill>
                  <a:srgbClr val="FFFF00"/>
                </a:solidFill>
              </a:rPr>
              <a:t> </a:t>
            </a:r>
            <a:r>
              <a:rPr lang="en" sz="2000" i="1">
                <a:solidFill>
                  <a:schemeClr val="dk1"/>
                </a:solidFill>
              </a:rPr>
              <a:t>“I</a:t>
            </a:r>
            <a:r>
              <a:rPr lang="en" sz="2000">
                <a:solidFill>
                  <a:srgbClr val="FFFF00"/>
                </a:solidFill>
              </a:rPr>
              <a:t> (Paul) </a:t>
            </a:r>
            <a:r>
              <a:rPr lang="en" sz="2000" i="1">
                <a:solidFill>
                  <a:schemeClr val="dk1"/>
                </a:solidFill>
              </a:rPr>
              <a:t>adjure you by the Lord to have this letter read to all the brethren.”</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Heard biblical teaching together - </a:t>
            </a:r>
            <a:r>
              <a:rPr lang="en" sz="2000" u="sng">
                <a:solidFill>
                  <a:srgbClr val="FFFF00"/>
                </a:solidFill>
              </a:rPr>
              <a:t>Acts 2:42</a:t>
            </a:r>
            <a:r>
              <a:rPr lang="en" sz="2000">
                <a:solidFill>
                  <a:srgbClr val="FFFF00"/>
                </a:solidFill>
              </a:rPr>
              <a:t> </a:t>
            </a:r>
            <a:r>
              <a:rPr lang="en" sz="2000" i="1">
                <a:solidFill>
                  <a:schemeClr val="dk1"/>
                </a:solidFill>
              </a:rPr>
              <a:t>“They were continually devoting themselves to the apostles’ teaching and to fellowship, to the breaking of bread and to prayer.”  </a:t>
            </a:r>
            <a:r>
              <a:rPr lang="en" sz="2000">
                <a:solidFill>
                  <a:srgbClr val="00FFFF"/>
                </a:solidFill>
              </a:rPr>
              <a:t>Again, we don’t do ONE of these.  We do them all!</a:t>
            </a:r>
            <a:endParaRPr sz="2000">
              <a:solidFill>
                <a:srgbClr val="00FFFF"/>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1">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1">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1">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1">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1">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95"/>
        <p:cNvGrpSpPr/>
        <p:nvPr/>
      </p:nvGrpSpPr>
      <p:grpSpPr>
        <a:xfrm>
          <a:off x="0" y="0"/>
          <a:ext cx="0" cy="0"/>
          <a:chOff x="0" y="0"/>
          <a:chExt cx="0" cy="0"/>
        </a:xfrm>
      </p:grpSpPr>
      <p:sp>
        <p:nvSpPr>
          <p:cNvPr id="96" name="Google Shape;96;p20"/>
          <p:cNvSpPr txBox="1">
            <a:spLocks noGrp="1"/>
          </p:cNvSpPr>
          <p:nvPr>
            <p:ph type="ctrTitle"/>
          </p:nvPr>
        </p:nvSpPr>
        <p:spPr>
          <a:xfrm>
            <a:off x="-188150" y="0"/>
            <a:ext cx="95493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HOW ARE WE SAVED?</a:t>
            </a:r>
            <a:endParaRPr sz="5000" b="1">
              <a:solidFill>
                <a:srgbClr val="00FFFF"/>
              </a:solidFill>
            </a:endParaRPr>
          </a:p>
        </p:txBody>
      </p:sp>
      <p:sp>
        <p:nvSpPr>
          <p:cNvPr id="97" name="Google Shape;97;p20"/>
          <p:cNvSpPr txBox="1">
            <a:spLocks noGrp="1"/>
          </p:cNvSpPr>
          <p:nvPr>
            <p:ph type="subTitle" idx="1"/>
          </p:nvPr>
        </p:nvSpPr>
        <p:spPr>
          <a:xfrm>
            <a:off x="-188150" y="353275"/>
            <a:ext cx="9393600" cy="4789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This is the </a:t>
            </a:r>
            <a:r>
              <a:rPr lang="en" sz="2000" u="sng">
                <a:solidFill>
                  <a:srgbClr val="FFFF00"/>
                </a:solidFill>
              </a:rPr>
              <a:t>most important question</a:t>
            </a:r>
            <a:r>
              <a:rPr lang="en" sz="2000">
                <a:solidFill>
                  <a:srgbClr val="FFFF00"/>
                </a:solidFill>
              </a:rPr>
              <a:t> regarding human existence!  How can I escape the eternal consequence of my sins (the fires of hell) and go to heaven instead?</a:t>
            </a:r>
            <a:endParaRPr sz="2000">
              <a:solidFill>
                <a:srgbClr val="FFFF00"/>
              </a:solidFill>
            </a:endParaRPr>
          </a:p>
          <a:p>
            <a:pPr marL="457200" lvl="0" indent="-355600" algn="l" rtl="0">
              <a:spcBef>
                <a:spcPts val="0"/>
              </a:spcBef>
              <a:spcAft>
                <a:spcPts val="0"/>
              </a:spcAft>
              <a:buClr>
                <a:srgbClr val="00FFFF"/>
              </a:buClr>
              <a:buSzPts val="2000"/>
              <a:buChar char="●"/>
            </a:pPr>
            <a:r>
              <a:rPr lang="en" sz="2000">
                <a:solidFill>
                  <a:srgbClr val="00FFFF"/>
                </a:solidFill>
              </a:rPr>
              <a:t>If you wanted to study this subject matter, what words would you look up in a concordance?  “Saved”?  “Forgiveness”?  “Redeemed”?  “Washed”?  “Born again”?  “Eternal life”?  I simply did this very same thing.  This is what I found.</a:t>
            </a:r>
            <a:endParaRPr sz="2000">
              <a:solidFill>
                <a:srgbClr val="00FFFF"/>
              </a:solidFill>
            </a:endParaRPr>
          </a:p>
          <a:p>
            <a:pPr marL="457200" lvl="0" indent="-355600" algn="l" rtl="0">
              <a:spcBef>
                <a:spcPts val="0"/>
              </a:spcBef>
              <a:spcAft>
                <a:spcPts val="0"/>
              </a:spcAft>
              <a:buClr>
                <a:srgbClr val="FFFF00"/>
              </a:buClr>
              <a:buSzPts val="2000"/>
              <a:buChar char="●"/>
            </a:pPr>
            <a:r>
              <a:rPr lang="en" sz="2000">
                <a:solidFill>
                  <a:srgbClr val="FFFF00"/>
                </a:solidFill>
              </a:rPr>
              <a:t>God’s grace - </a:t>
            </a:r>
            <a:r>
              <a:rPr lang="en" sz="2000" u="sng">
                <a:solidFill>
                  <a:srgbClr val="FFFF00"/>
                </a:solidFill>
              </a:rPr>
              <a:t>Eph.2:5</a:t>
            </a:r>
            <a:r>
              <a:rPr lang="en" sz="2000">
                <a:solidFill>
                  <a:srgbClr val="FFFF00"/>
                </a:solidFill>
              </a:rPr>
              <a:t> </a:t>
            </a:r>
            <a:r>
              <a:rPr lang="en" sz="2000" i="1">
                <a:solidFill>
                  <a:schemeClr val="dk1"/>
                </a:solidFill>
              </a:rPr>
              <a:t>“even when we were dead in our transgressions, made us alive together with Christ (by grace you have been saved),”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Jesus’ blood - </a:t>
            </a:r>
            <a:r>
              <a:rPr lang="en" sz="2000" u="sng">
                <a:solidFill>
                  <a:srgbClr val="FFFF00"/>
                </a:solidFill>
              </a:rPr>
              <a:t>Matt.26:28</a:t>
            </a:r>
            <a:r>
              <a:rPr lang="en" sz="2000">
                <a:solidFill>
                  <a:srgbClr val="FFFF00"/>
                </a:solidFill>
              </a:rPr>
              <a:t> </a:t>
            </a:r>
            <a:r>
              <a:rPr lang="en" sz="2000" i="1">
                <a:solidFill>
                  <a:schemeClr val="dk1"/>
                </a:solidFill>
              </a:rPr>
              <a:t>“for this is My blood of the covenant, which is poured out for many for forgiveness of sins.”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Jesus’ resurrection - </a:t>
            </a:r>
            <a:r>
              <a:rPr lang="en" sz="2000" u="sng">
                <a:solidFill>
                  <a:srgbClr val="FFFF00"/>
                </a:solidFill>
              </a:rPr>
              <a:t>1 Cor.15:17</a:t>
            </a:r>
            <a:r>
              <a:rPr lang="en" sz="2000">
                <a:solidFill>
                  <a:srgbClr val="FFFF00"/>
                </a:solidFill>
              </a:rPr>
              <a:t> </a:t>
            </a:r>
            <a:r>
              <a:rPr lang="en" sz="2000" i="1">
                <a:solidFill>
                  <a:schemeClr val="dk1"/>
                </a:solidFill>
              </a:rPr>
              <a:t>“and if Christ has not been raised, your faith is worthless; you are still in your sins.”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Born of the Spirit - </a:t>
            </a:r>
            <a:r>
              <a:rPr lang="en" sz="2000" u="sng">
                <a:solidFill>
                  <a:srgbClr val="FFFF00"/>
                </a:solidFill>
              </a:rPr>
              <a:t>Rom.8:11</a:t>
            </a:r>
            <a:r>
              <a:rPr lang="en" sz="2000">
                <a:solidFill>
                  <a:srgbClr val="FFFF00"/>
                </a:solidFill>
              </a:rPr>
              <a:t> </a:t>
            </a:r>
            <a:r>
              <a:rPr lang="en" sz="2000" i="1">
                <a:solidFill>
                  <a:schemeClr val="dk1"/>
                </a:solidFill>
              </a:rPr>
              <a:t>“But if the Spirit of Him who raised Jesus from the dead dwells in you, He who raised Christ Jesus from the dead will also give life to your mortal bodies through His Spirit who dwells in you.”</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7">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7">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7">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7">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7">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nodeType="clickEffect">
                                  <p:stCondLst>
                                    <p:cond delay="0"/>
                                  </p:stCondLst>
                                  <p:childTnLst>
                                    <p:set>
                                      <p:cBhvr>
                                        <p:cTn id="26" dur="1" fill="hold">
                                          <p:stCondLst>
                                            <p:cond delay="0"/>
                                          </p:stCondLst>
                                        </p:cTn>
                                        <p:tgtEl>
                                          <p:spTgt spid="97">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01"/>
        <p:cNvGrpSpPr/>
        <p:nvPr/>
      </p:nvGrpSpPr>
      <p:grpSpPr>
        <a:xfrm>
          <a:off x="0" y="0"/>
          <a:ext cx="0" cy="0"/>
          <a:chOff x="0" y="0"/>
          <a:chExt cx="0" cy="0"/>
        </a:xfrm>
      </p:grpSpPr>
      <p:sp>
        <p:nvSpPr>
          <p:cNvPr id="102" name="Google Shape;102;p21"/>
          <p:cNvSpPr txBox="1">
            <a:spLocks noGrp="1"/>
          </p:cNvSpPr>
          <p:nvPr>
            <p:ph type="ctrTitle"/>
          </p:nvPr>
        </p:nvSpPr>
        <p:spPr>
          <a:xfrm>
            <a:off x="-188150" y="0"/>
            <a:ext cx="9549300" cy="530700"/>
          </a:xfrm>
          <a:prstGeom prst="rect">
            <a:avLst/>
          </a:prstGeom>
        </p:spPr>
        <p:txBody>
          <a:bodyPr spcFirstLastPara="1" wrap="square" lIns="91425" tIns="91425" rIns="91425" bIns="91425" anchor="ctr" anchorCtr="0">
            <a:noAutofit/>
          </a:bodyPr>
          <a:lstStyle/>
          <a:p>
            <a:pPr marL="0" lvl="0" indent="0" algn="ctr" rtl="0">
              <a:spcBef>
                <a:spcPts val="0"/>
              </a:spcBef>
              <a:spcAft>
                <a:spcPts val="0"/>
              </a:spcAft>
              <a:buSzPts val="990"/>
              <a:buNone/>
            </a:pPr>
            <a:r>
              <a:rPr lang="en" sz="5000" b="1">
                <a:solidFill>
                  <a:srgbClr val="00FFFF"/>
                </a:solidFill>
              </a:rPr>
              <a:t>IS THAT ALL?</a:t>
            </a:r>
            <a:endParaRPr sz="5000" b="1">
              <a:solidFill>
                <a:srgbClr val="00FFFF"/>
              </a:solidFill>
            </a:endParaRPr>
          </a:p>
        </p:txBody>
      </p:sp>
      <p:sp>
        <p:nvSpPr>
          <p:cNvPr id="103" name="Google Shape;103;p21"/>
          <p:cNvSpPr txBox="1">
            <a:spLocks noGrp="1"/>
          </p:cNvSpPr>
          <p:nvPr>
            <p:ph type="subTitle" idx="1"/>
          </p:nvPr>
        </p:nvSpPr>
        <p:spPr>
          <a:xfrm>
            <a:off x="-188150" y="353275"/>
            <a:ext cx="9332100" cy="4789800"/>
          </a:xfrm>
          <a:prstGeom prst="rect">
            <a:avLst/>
          </a:prstGeom>
        </p:spPr>
        <p:txBody>
          <a:bodyPr spcFirstLastPara="1" wrap="square" lIns="91425" tIns="91425" rIns="91425" bIns="91425" anchor="t" anchorCtr="0">
            <a:noAutofit/>
          </a:bodyPr>
          <a:lstStyle/>
          <a:p>
            <a:pPr marL="457200" lvl="0" indent="-355600" algn="l" rtl="0">
              <a:spcBef>
                <a:spcPts val="0"/>
              </a:spcBef>
              <a:spcAft>
                <a:spcPts val="0"/>
              </a:spcAft>
              <a:buClr>
                <a:srgbClr val="FFFF00"/>
              </a:buClr>
              <a:buSzPts val="2000"/>
              <a:buChar char="●"/>
            </a:pPr>
            <a:r>
              <a:rPr lang="en" sz="2000">
                <a:solidFill>
                  <a:srgbClr val="FFFF00"/>
                </a:solidFill>
              </a:rPr>
              <a:t>Hearing the word of God - </a:t>
            </a:r>
            <a:r>
              <a:rPr lang="en" sz="2000" u="sng">
                <a:solidFill>
                  <a:srgbClr val="FFFF00"/>
                </a:solidFill>
              </a:rPr>
              <a:t>1 Pet.1:23</a:t>
            </a:r>
            <a:r>
              <a:rPr lang="en" sz="2000">
                <a:solidFill>
                  <a:srgbClr val="FFFF00"/>
                </a:solidFill>
              </a:rPr>
              <a:t> </a:t>
            </a:r>
            <a:r>
              <a:rPr lang="en" sz="2000" i="1">
                <a:solidFill>
                  <a:schemeClr val="dk1"/>
                </a:solidFill>
              </a:rPr>
              <a:t>“for you have been born again not of seed which is perishable but imperishable, that is, through the living and enduring word of God.”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Belief - </a:t>
            </a:r>
            <a:r>
              <a:rPr lang="en" sz="2000" u="sng">
                <a:solidFill>
                  <a:srgbClr val="FFFF00"/>
                </a:solidFill>
              </a:rPr>
              <a:t>Acts 10:43</a:t>
            </a:r>
            <a:r>
              <a:rPr lang="en" sz="2000">
                <a:solidFill>
                  <a:srgbClr val="FFFF00"/>
                </a:solidFill>
              </a:rPr>
              <a:t> </a:t>
            </a:r>
            <a:r>
              <a:rPr lang="en" sz="2000" i="1">
                <a:solidFill>
                  <a:schemeClr val="dk1"/>
                </a:solidFill>
              </a:rPr>
              <a:t>“Of Him all the prophets bear witness that through His name everyone who believes in Him receives forgiveness of sins.”</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Repentance (a change of mind) - </a:t>
            </a:r>
            <a:r>
              <a:rPr lang="en" sz="2000" u="sng">
                <a:solidFill>
                  <a:srgbClr val="FFFF00"/>
                </a:solidFill>
              </a:rPr>
              <a:t>Lk.24:46-47</a:t>
            </a:r>
            <a:r>
              <a:rPr lang="en" sz="2000">
                <a:solidFill>
                  <a:srgbClr val="FFFF00"/>
                </a:solidFill>
              </a:rPr>
              <a:t> </a:t>
            </a:r>
            <a:r>
              <a:rPr lang="en" sz="2000" i="1">
                <a:solidFill>
                  <a:schemeClr val="dk1"/>
                </a:solidFill>
              </a:rPr>
              <a:t>“and He said to them, “Thus it is written, that the Christ would suffer and rise again from the dead the third day, 47 and that repentance for forgiveness of sins would be proclaimed in His name to all the nations, beginning from Jerusalem.”</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Confession - </a:t>
            </a:r>
            <a:r>
              <a:rPr lang="en" sz="2000" u="sng">
                <a:solidFill>
                  <a:srgbClr val="FFFF00"/>
                </a:solidFill>
              </a:rPr>
              <a:t>Rom.10:9</a:t>
            </a:r>
            <a:r>
              <a:rPr lang="en" sz="2000">
                <a:solidFill>
                  <a:srgbClr val="FFFF00"/>
                </a:solidFill>
              </a:rPr>
              <a:t> </a:t>
            </a:r>
            <a:r>
              <a:rPr lang="en" sz="2000" i="1">
                <a:solidFill>
                  <a:schemeClr val="dk1"/>
                </a:solidFill>
              </a:rPr>
              <a:t>“that if you confess with your mouth Jesus as Lord, and believe in your heart that God raised Him from the dead, you will be saved;”</a:t>
            </a:r>
            <a:endParaRPr sz="2000" i="1">
              <a:solidFill>
                <a:schemeClr val="dk1"/>
              </a:solidFill>
            </a:endParaRPr>
          </a:p>
          <a:p>
            <a:pPr marL="457200" lvl="0" indent="-355600" algn="l" rtl="0">
              <a:spcBef>
                <a:spcPts val="0"/>
              </a:spcBef>
              <a:spcAft>
                <a:spcPts val="0"/>
              </a:spcAft>
              <a:buClr>
                <a:srgbClr val="FFFF00"/>
              </a:buClr>
              <a:buSzPts val="2000"/>
              <a:buChar char="●"/>
            </a:pPr>
            <a:r>
              <a:rPr lang="en" sz="2000">
                <a:solidFill>
                  <a:srgbClr val="FFFF00"/>
                </a:solidFill>
              </a:rPr>
              <a:t>A living faith - </a:t>
            </a:r>
            <a:r>
              <a:rPr lang="en" sz="2000" u="sng">
                <a:solidFill>
                  <a:srgbClr val="FFFF00"/>
                </a:solidFill>
              </a:rPr>
              <a:t>Gal.2:20</a:t>
            </a:r>
            <a:r>
              <a:rPr lang="en" sz="2000">
                <a:solidFill>
                  <a:srgbClr val="FFFF00"/>
                </a:solidFill>
              </a:rPr>
              <a:t> </a:t>
            </a:r>
            <a:r>
              <a:rPr lang="en" sz="2000" i="1">
                <a:solidFill>
                  <a:schemeClr val="dk1"/>
                </a:solidFill>
              </a:rPr>
              <a:t>“I have been crucified with Christ; and it is no longer I who live, but Christ lives in me; and the life which I now live in the flesh I live by faith in the Son of God, who loved me and gave Himself up for me.”</a:t>
            </a:r>
            <a:endParaRPr sz="2000" i="1">
              <a:solidFill>
                <a:schemeClr val="dk1"/>
              </a:solidFill>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10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10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10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103">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10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Simple Dark">
  <a:themeElements>
    <a:clrScheme name="Simple Dark">
      <a:dk1>
        <a:srgbClr val="FFFFFF"/>
      </a:dk1>
      <a:lt1>
        <a:srgbClr val="212121"/>
      </a:lt1>
      <a:dk2>
        <a:srgbClr val="303030"/>
      </a:dk2>
      <a:lt2>
        <a:srgbClr val="ADADAD"/>
      </a:lt2>
      <a:accent1>
        <a:srgbClr val="009688"/>
      </a:accent1>
      <a:accent2>
        <a:srgbClr val="EEEEEE"/>
      </a:accent2>
      <a:accent3>
        <a:srgbClr val="78909C"/>
      </a:accent3>
      <a:accent4>
        <a:srgbClr val="FFAB40"/>
      </a:accent4>
      <a:accent5>
        <a:srgbClr val="4DD0E1"/>
      </a:accent5>
      <a:accent6>
        <a:srgbClr val="EEFF41"/>
      </a:accent6>
      <a:hlink>
        <a:srgbClr val="4DD0E1"/>
      </a:hlink>
      <a:folHlink>
        <a:srgbClr val="4DD0E1"/>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2597</Words>
  <Application>Microsoft Office PowerPoint</Application>
  <PresentationFormat>On-screen Show (16:9)</PresentationFormat>
  <Paragraphs>74</Paragraphs>
  <Slides>12</Slides>
  <Notes>12</Notes>
  <HiddenSlides>0</HiddenSlides>
  <MMClips>0</MMClips>
  <ScaleCrop>false</ScaleCrop>
  <HeadingPairs>
    <vt:vector size="6" baseType="variant">
      <vt:variant>
        <vt:lpstr>Fonts Used</vt:lpstr>
      </vt:variant>
      <vt:variant>
        <vt:i4>1</vt:i4>
      </vt:variant>
      <vt:variant>
        <vt:lpstr>Theme</vt:lpstr>
      </vt:variant>
      <vt:variant>
        <vt:i4>1</vt:i4>
      </vt:variant>
      <vt:variant>
        <vt:lpstr>Slide Titles</vt:lpstr>
      </vt:variant>
      <vt:variant>
        <vt:i4>12</vt:i4>
      </vt:variant>
    </vt:vector>
  </HeadingPairs>
  <TitlesOfParts>
    <vt:vector size="14" baseType="lpstr">
      <vt:lpstr>Arial</vt:lpstr>
      <vt:lpstr>Simple Dark</vt:lpstr>
      <vt:lpstr>BIBLE “MATH”</vt:lpstr>
      <vt:lpstr>IS BIBLE “MATH” DIFFICULT?</vt:lpstr>
      <vt:lpstr>WHO CREATED ALL THINGS?</vt:lpstr>
      <vt:lpstr>WHO PERFORMED JESUS’ MIRACLES?</vt:lpstr>
      <vt:lpstr>WHO RAISED JESUS’ BODY?</vt:lpstr>
      <vt:lpstr>THE “RICH, YOUNG RULER”?</vt:lpstr>
      <vt:lpstr>FIRST DAY ASSEMBLIES?</vt:lpstr>
      <vt:lpstr>HOW ARE WE SAVED?</vt:lpstr>
      <vt:lpstr>IS THAT ALL?</vt:lpstr>
      <vt:lpstr>IF NOT - WHY NOT?</vt:lpstr>
      <vt:lpstr>AND THEY CRY “NOT BAPTISM!”</vt:lpstr>
      <vt:lpstr>THE SUM OF GOD’S WORD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Eric Bridge</dc:creator>
  <cp:lastModifiedBy>Eric Bridge</cp:lastModifiedBy>
  <cp:revision>1</cp:revision>
  <dcterms:modified xsi:type="dcterms:W3CDTF">2024-08-31T22:28:19Z</dcterms:modified>
</cp:coreProperties>
</file>