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21F2C621-5DB5-4B1E-A602-8F6F061B597C}"/>
    <pc:docChg chg="modSld">
      <pc:chgData name="Eric Bridge" userId="1b5aec563ebd452a" providerId="LiveId" clId="{21F2C621-5DB5-4B1E-A602-8F6F061B597C}" dt="2024-07-15T12:28:22.993" v="0" actId="207"/>
      <pc:docMkLst>
        <pc:docMk/>
      </pc:docMkLst>
      <pc:sldChg chg="modSp modNotes">
        <pc:chgData name="Eric Bridge" userId="1b5aec563ebd452a" providerId="LiveId" clId="{21F2C621-5DB5-4B1E-A602-8F6F061B597C}" dt="2024-07-15T12:28:22.993" v="0" actId="207"/>
        <pc:sldMkLst>
          <pc:docMk/>
          <pc:sldMk cId="0" sldId="261"/>
        </pc:sldMkLst>
        <pc:spChg chg="mod">
          <ac:chgData name="Eric Bridge" userId="1b5aec563ebd452a" providerId="LiveId" clId="{21F2C621-5DB5-4B1E-A602-8F6F061B597C}" dt="2024-07-15T12:28:22.993" v="0" actId="207"/>
          <ac:spMkLst>
            <pc:docMk/>
            <pc:sldMk cId="0" sldId="261"/>
            <ac:spMk id="8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b9b849c91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b9b849c91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b9b849c91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b9b849c91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eb9b849c91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eb9b849c91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b9b849c91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b9b849c9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b9b849c91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b9b849c9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b9b849c91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b9b849c9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b9b849c91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b9b849c91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b9b849c91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b9b849c9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b9b849c91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b9b849c9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b9b849c91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b9b849c9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b9b849c91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b9b849c91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9550" y="0"/>
            <a:ext cx="9258300" cy="122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DON’T </a:t>
            </a:r>
            <a:r>
              <a:rPr lang="en" sz="5000" b="1" u="sng">
                <a:solidFill>
                  <a:srgbClr val="00FFFF"/>
                </a:solidFill>
              </a:rPr>
              <a:t>OVER</a:t>
            </a:r>
            <a:r>
              <a:rPr lang="en" sz="5000" b="1">
                <a:solidFill>
                  <a:srgbClr val="00FFFF"/>
                </a:solidFill>
              </a:rPr>
              <a:t>-ESTIMATE </a:t>
            </a:r>
            <a:endParaRPr sz="5000" b="1">
              <a:solidFill>
                <a:srgbClr val="00FFFF"/>
              </a:solidFill>
            </a:endParaRPr>
          </a:p>
          <a:p>
            <a:pPr marL="0" lvl="0" indent="0" algn="ctr" rtl="0">
              <a:spcBef>
                <a:spcPts val="0"/>
              </a:spcBef>
              <a:spcAft>
                <a:spcPts val="0"/>
              </a:spcAft>
              <a:buSzPts val="990"/>
              <a:buNone/>
            </a:pPr>
            <a:r>
              <a:rPr lang="en" sz="5000" b="1">
                <a:solidFill>
                  <a:srgbClr val="00FFFF"/>
                </a:solidFill>
              </a:rPr>
              <a:t>THE DEVIL!</a:t>
            </a:r>
            <a:endParaRPr sz="5000" b="1">
              <a:solidFill>
                <a:srgbClr val="00FFFF"/>
              </a:solidFill>
            </a:endParaRPr>
          </a:p>
        </p:txBody>
      </p:sp>
      <p:sp>
        <p:nvSpPr>
          <p:cNvPr id="55" name="Google Shape;55;p13"/>
          <p:cNvSpPr txBox="1">
            <a:spLocks noGrp="1"/>
          </p:cNvSpPr>
          <p:nvPr>
            <p:ph type="subTitle" idx="1"/>
          </p:nvPr>
        </p:nvSpPr>
        <p:spPr>
          <a:xfrm>
            <a:off x="-86625" y="1088250"/>
            <a:ext cx="9285300" cy="405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50" u="sng">
                <a:solidFill>
                  <a:srgbClr val="FFFF00"/>
                </a:solidFill>
              </a:rPr>
              <a:t>Heb.1:4-13</a:t>
            </a:r>
            <a:r>
              <a:rPr lang="en" sz="1850">
                <a:solidFill>
                  <a:srgbClr val="FFFF00"/>
                </a:solidFill>
              </a:rPr>
              <a:t> </a:t>
            </a:r>
            <a:r>
              <a:rPr lang="en" sz="1850">
                <a:solidFill>
                  <a:srgbClr val="00FFFF"/>
                </a:solidFill>
              </a:rPr>
              <a:t>(NKJV)</a:t>
            </a:r>
            <a:r>
              <a:rPr lang="en" sz="1850">
                <a:solidFill>
                  <a:srgbClr val="FFFF00"/>
                </a:solidFill>
              </a:rPr>
              <a:t> </a:t>
            </a:r>
            <a:r>
              <a:rPr lang="en" sz="1850" i="1">
                <a:solidFill>
                  <a:schemeClr val="dk1"/>
                </a:solidFill>
              </a:rPr>
              <a:t>“having become </a:t>
            </a:r>
            <a:r>
              <a:rPr lang="en" sz="1850" i="1" u="sng">
                <a:solidFill>
                  <a:schemeClr val="dk1"/>
                </a:solidFill>
              </a:rPr>
              <a:t>so much better than the angels</a:t>
            </a:r>
            <a:r>
              <a:rPr lang="en" sz="1850" i="1">
                <a:solidFill>
                  <a:schemeClr val="dk1"/>
                </a:solidFill>
              </a:rPr>
              <a:t>, as He has by inheritance obtained a more excellent name than they. 5 For </a:t>
            </a:r>
            <a:r>
              <a:rPr lang="en" sz="1850" i="1" u="sng">
                <a:solidFill>
                  <a:schemeClr val="dk1"/>
                </a:solidFill>
              </a:rPr>
              <a:t>to which of the angels did He ever say</a:t>
            </a:r>
            <a:r>
              <a:rPr lang="en" sz="1850" i="1">
                <a:solidFill>
                  <a:schemeClr val="dk1"/>
                </a:solidFill>
              </a:rPr>
              <a:t>: “You are My Son, today I have begotten You”? And again: “I will be to Him a Father, and He shall be to Me a Son”? 6 But when He again brings the firstborn into the world, He says: “</a:t>
            </a:r>
            <a:r>
              <a:rPr lang="en" sz="1850" i="1" u="sng">
                <a:solidFill>
                  <a:schemeClr val="dk1"/>
                </a:solidFill>
              </a:rPr>
              <a:t>Let all the angels of God worship Him</a:t>
            </a:r>
            <a:r>
              <a:rPr lang="en" sz="1850" i="1">
                <a:solidFill>
                  <a:schemeClr val="dk1"/>
                </a:solidFill>
              </a:rPr>
              <a:t>.” 7 And of the angels He says: “Who makes His angels spirits and His ministers a flame of fire.” 8 But to the Son He says: “</a:t>
            </a:r>
            <a:r>
              <a:rPr lang="en" sz="1850" i="1" u="sng">
                <a:solidFill>
                  <a:schemeClr val="dk1"/>
                </a:solidFill>
              </a:rPr>
              <a:t>Your throne, O God, is forever and ever</a:t>
            </a:r>
            <a:r>
              <a:rPr lang="en" sz="1850" i="1">
                <a:solidFill>
                  <a:schemeClr val="dk1"/>
                </a:solidFill>
              </a:rPr>
              <a:t>; A scepter of righteousness is the scepter of Your kingdom. 9 You have loved righteousness and hated lawlessness; Therefore God, Your God, has anointed You with the oil of gladness more than Your companions.” 10 And: “You, Lord, in the beginning laid the foundation of the earth, and the heavens are the work of Your hands.11 They will perish, but You remain; and they will all grow old like a garment; 12 Like a cloak You will fold them up, and they will be changed. But You are the same, and Your years will not fail.” 13 But </a:t>
            </a:r>
            <a:r>
              <a:rPr lang="en" sz="1850" i="1" u="sng">
                <a:solidFill>
                  <a:schemeClr val="dk1"/>
                </a:solidFill>
              </a:rPr>
              <a:t>to which of the angels has He ever said: “Sit at My right hand, till I make Your enemies Your footstool</a:t>
            </a:r>
            <a:r>
              <a:rPr lang="en" sz="1850" i="1">
                <a:solidFill>
                  <a:schemeClr val="dk1"/>
                </a:solidFill>
              </a:rPr>
              <a:t>”?</a:t>
            </a:r>
            <a:endParaRPr sz="185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THE DEVIL IS A TRIPLE LOSER!</a:t>
            </a:r>
            <a:r>
              <a:rPr lang="en" sz="5000" b="1">
                <a:solidFill>
                  <a:srgbClr val="00FFFF"/>
                </a:solidFill>
              </a:rPr>
              <a:t> </a:t>
            </a:r>
            <a:endParaRPr sz="5000" b="1">
              <a:solidFill>
                <a:srgbClr val="00FFFF"/>
              </a:solidFill>
            </a:endParaRPr>
          </a:p>
        </p:txBody>
      </p:sp>
      <p:sp>
        <p:nvSpPr>
          <p:cNvPr id="109" name="Google Shape;109;p22"/>
          <p:cNvSpPr txBox="1">
            <a:spLocks noGrp="1"/>
          </p:cNvSpPr>
          <p:nvPr>
            <p:ph type="subTitle" idx="1"/>
          </p:nvPr>
        </p:nvSpPr>
        <p:spPr>
          <a:xfrm>
            <a:off x="-188150" y="354625"/>
            <a:ext cx="93870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If “the woman” represents the faithful remnant of God before Christ, we see the devil failed to destroy them.  First Adam and Eve found mercy.  The devil ALMOST got the whole world, but Noah remained.  Egypt tried to wipe them out, but God prevented it.  Same in the wilderness and conquest of Canaan.  The faithful, even when few, always managed to evade Satan’s grasp!</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Regarding “the Child”, the coming Christ, Satan tried to stop that too.  Remember when Athaliah killed EVERY male descendant of King David, and yet baby Josiah escaped?  And when somehow the royal lineage continued through Babylonian AND Persian captivity?  Even after Jesus was born Herod tried to kill all the male babies in Bethlehem, but he missed again!  And when he thought he had killed Jesus, He rose from the dead and ascended!</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When the devil and his angels rebelled in heaven, God did not even have to lift a finger!  Michael and his fellow angels were all it took to prevail and cast them to the earth.  The devil KNOWS the final outcome.  He may win some battles against us, but he has already lost the war!  Do WE remember this?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DEVIL’S END </a:t>
            </a:r>
            <a:endParaRPr sz="5000" b="1">
              <a:solidFill>
                <a:srgbClr val="00FFFF"/>
              </a:solidFill>
            </a:endParaRPr>
          </a:p>
        </p:txBody>
      </p:sp>
      <p:sp>
        <p:nvSpPr>
          <p:cNvPr id="115" name="Google Shape;115;p23"/>
          <p:cNvSpPr txBox="1">
            <a:spLocks noGrp="1"/>
          </p:cNvSpPr>
          <p:nvPr>
            <p:ph type="subTitle" idx="1"/>
          </p:nvPr>
        </p:nvSpPr>
        <p:spPr>
          <a:xfrm>
            <a:off x="-181375" y="354625"/>
            <a:ext cx="93255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Rev.20:1-2</a:t>
            </a:r>
            <a:r>
              <a:rPr lang="en" sz="2000" dirty="0">
                <a:solidFill>
                  <a:schemeClr val="dk1"/>
                </a:solidFill>
              </a:rPr>
              <a:t> </a:t>
            </a:r>
            <a:r>
              <a:rPr lang="en" sz="2000" i="1" dirty="0">
                <a:solidFill>
                  <a:schemeClr val="dk1"/>
                </a:solidFill>
              </a:rPr>
              <a:t>“Then I saw </a:t>
            </a:r>
            <a:r>
              <a:rPr lang="en" sz="2000" i="1" u="sng" dirty="0">
                <a:solidFill>
                  <a:schemeClr val="dk1"/>
                </a:solidFill>
              </a:rPr>
              <a:t>an angel</a:t>
            </a:r>
            <a:r>
              <a:rPr lang="en" sz="2000" i="1" dirty="0">
                <a:solidFill>
                  <a:schemeClr val="dk1"/>
                </a:solidFill>
              </a:rPr>
              <a:t> coming down from heaven, having the key to the bottomless pit and a great chain in his hand. 2 </a:t>
            </a:r>
            <a:r>
              <a:rPr lang="en" sz="2000" i="1" u="sng" dirty="0">
                <a:solidFill>
                  <a:schemeClr val="dk1"/>
                </a:solidFill>
              </a:rPr>
              <a:t>He laid hold of the dragon</a:t>
            </a:r>
            <a:r>
              <a:rPr lang="en" sz="2000" i="1" dirty="0">
                <a:solidFill>
                  <a:schemeClr val="dk1"/>
                </a:solidFill>
              </a:rPr>
              <a:t>, that serpent of old, who is the Devil and Satan, and bound him for a thousand years;”</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Rev.20:10</a:t>
            </a:r>
            <a:r>
              <a:rPr lang="en" sz="2000" dirty="0">
                <a:solidFill>
                  <a:schemeClr val="dk1"/>
                </a:solidFill>
              </a:rPr>
              <a:t> </a:t>
            </a:r>
            <a:r>
              <a:rPr lang="en" sz="2000" i="1" dirty="0">
                <a:solidFill>
                  <a:schemeClr val="dk1"/>
                </a:solidFill>
              </a:rPr>
              <a:t>“The devil, who deceived them, was cast into the lake of fire and brimstone where the beast and the false prophet are. </a:t>
            </a:r>
            <a:r>
              <a:rPr lang="en" sz="2000" i="1" u="sng" dirty="0">
                <a:solidFill>
                  <a:schemeClr val="dk1"/>
                </a:solidFill>
              </a:rPr>
              <a:t>And they will be tormented day and night forever and ever</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Matt.25:41</a:t>
            </a:r>
            <a:r>
              <a:rPr lang="en" sz="2000" dirty="0">
                <a:solidFill>
                  <a:schemeClr val="dk1"/>
                </a:solidFill>
              </a:rPr>
              <a:t> </a:t>
            </a:r>
            <a:r>
              <a:rPr lang="en" sz="2000" i="1" dirty="0">
                <a:solidFill>
                  <a:schemeClr val="dk1"/>
                </a:solidFill>
              </a:rPr>
              <a:t>“Then He will also say to those on the left hand, ‘Depart from Me, you cursed, into </a:t>
            </a:r>
            <a:r>
              <a:rPr lang="en" sz="2000" i="1" u="sng" dirty="0">
                <a:solidFill>
                  <a:schemeClr val="dk1"/>
                </a:solidFill>
              </a:rPr>
              <a:t>the everlasting fire prepared for the devil and his angels</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Pet.2:4</a:t>
            </a:r>
            <a:r>
              <a:rPr lang="en" sz="2000" dirty="0">
                <a:solidFill>
                  <a:schemeClr val="dk1"/>
                </a:solidFill>
              </a:rPr>
              <a:t> </a:t>
            </a:r>
            <a:r>
              <a:rPr lang="en" sz="2000" i="1" dirty="0">
                <a:solidFill>
                  <a:schemeClr val="dk1"/>
                </a:solidFill>
              </a:rPr>
              <a:t>“</a:t>
            </a:r>
            <a:r>
              <a:rPr lang="en" sz="2000" i="1" u="sng" dirty="0">
                <a:solidFill>
                  <a:schemeClr val="dk1"/>
                </a:solidFill>
              </a:rPr>
              <a:t>For if God did not spare the angels who sinned</a:t>
            </a:r>
            <a:r>
              <a:rPr lang="en" sz="2000" i="1" dirty="0">
                <a:solidFill>
                  <a:schemeClr val="dk1"/>
                </a:solidFill>
              </a:rPr>
              <a:t>, but cast them down to hell and delivered them into chains of darkness, to be reserved for judgment;”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Jude 6</a:t>
            </a:r>
            <a:r>
              <a:rPr lang="en" sz="2000" dirty="0">
                <a:solidFill>
                  <a:schemeClr val="dk1"/>
                </a:solidFill>
              </a:rPr>
              <a:t> </a:t>
            </a:r>
            <a:r>
              <a:rPr lang="en" sz="2000" i="1" dirty="0">
                <a:solidFill>
                  <a:schemeClr val="dk1"/>
                </a:solidFill>
              </a:rPr>
              <a:t>“And the angels who did not keep their proper domain, but left their own abode, </a:t>
            </a:r>
            <a:r>
              <a:rPr lang="en" sz="2000" i="1" u="sng" dirty="0">
                <a:solidFill>
                  <a:schemeClr val="dk1"/>
                </a:solidFill>
              </a:rPr>
              <a:t>He has reserved in everlasting chains under darkness for the judgment of the great day</a:t>
            </a:r>
            <a:r>
              <a:rPr lang="en" sz="2000" i="1" dirty="0">
                <a:solidFill>
                  <a:schemeClr val="dk1"/>
                </a:solidFill>
              </a:rPr>
              <a:t>;”</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CAN WE REJOICE AT THIS?</a:t>
            </a:r>
            <a:endParaRPr sz="5000" b="1">
              <a:solidFill>
                <a:srgbClr val="00FFFF"/>
              </a:solidFill>
            </a:endParaRPr>
          </a:p>
        </p:txBody>
      </p:sp>
      <p:sp>
        <p:nvSpPr>
          <p:cNvPr id="121" name="Google Shape;121;p24"/>
          <p:cNvSpPr txBox="1">
            <a:spLocks noGrp="1"/>
          </p:cNvSpPr>
          <p:nvPr>
            <p:ph type="subTitle" idx="1"/>
          </p:nvPr>
        </p:nvSpPr>
        <p:spPr>
          <a:xfrm>
            <a:off x="-59550" y="320800"/>
            <a:ext cx="9258300" cy="482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u="sng">
                <a:solidFill>
                  <a:srgbClr val="FFFF00"/>
                </a:solidFill>
              </a:rPr>
              <a:t>Prov.24:17</a:t>
            </a:r>
            <a:r>
              <a:rPr lang="en" sz="2300">
                <a:solidFill>
                  <a:schemeClr val="dk1"/>
                </a:solidFill>
              </a:rPr>
              <a:t> </a:t>
            </a:r>
            <a:r>
              <a:rPr lang="en" sz="2300" i="1">
                <a:solidFill>
                  <a:schemeClr val="dk1"/>
                </a:solidFill>
              </a:rPr>
              <a:t>“Do not rejoice when your enemy falls, and do not let your heart be glad when he stumbles;”  </a:t>
            </a:r>
            <a:r>
              <a:rPr lang="en" sz="2300">
                <a:solidFill>
                  <a:srgbClr val="00FFFF"/>
                </a:solidFill>
              </a:rPr>
              <a:t>But what about the devil?</a:t>
            </a:r>
            <a:endParaRPr sz="2300">
              <a:solidFill>
                <a:srgbClr val="00FFFF"/>
              </a:solidFill>
            </a:endParaRPr>
          </a:p>
          <a:p>
            <a:pPr marL="0" lvl="0" indent="0" algn="l" rtl="0">
              <a:spcBef>
                <a:spcPts val="0"/>
              </a:spcBef>
              <a:spcAft>
                <a:spcPts val="0"/>
              </a:spcAft>
              <a:buNone/>
            </a:pPr>
            <a:r>
              <a:rPr lang="en" sz="2300" u="sng">
                <a:solidFill>
                  <a:srgbClr val="FFFF00"/>
                </a:solidFill>
              </a:rPr>
              <a:t>Rev.12:12</a:t>
            </a:r>
            <a:r>
              <a:rPr lang="en" sz="2300">
                <a:solidFill>
                  <a:schemeClr val="dk1"/>
                </a:solidFill>
              </a:rPr>
              <a:t> </a:t>
            </a:r>
            <a:r>
              <a:rPr lang="en" sz="2300" i="1">
                <a:solidFill>
                  <a:schemeClr val="dk1"/>
                </a:solidFill>
              </a:rPr>
              <a:t>“</a:t>
            </a:r>
            <a:r>
              <a:rPr lang="en" sz="2300" i="1" u="sng">
                <a:solidFill>
                  <a:schemeClr val="dk1"/>
                </a:solidFill>
              </a:rPr>
              <a:t>Therefore rejoice, O heavens, and you who dwell in them</a:t>
            </a:r>
            <a:r>
              <a:rPr lang="en" sz="2300" i="1">
                <a:solidFill>
                  <a:schemeClr val="dk1"/>
                </a:solidFill>
              </a:rPr>
              <a:t>!”</a:t>
            </a:r>
            <a:endParaRPr sz="2300" i="1">
              <a:solidFill>
                <a:schemeClr val="dk1"/>
              </a:solidFill>
            </a:endParaRPr>
          </a:p>
          <a:p>
            <a:pPr marL="0" lvl="0" indent="0" algn="l" rtl="0">
              <a:spcBef>
                <a:spcPts val="0"/>
              </a:spcBef>
              <a:spcAft>
                <a:spcPts val="0"/>
              </a:spcAft>
              <a:buNone/>
            </a:pPr>
            <a:r>
              <a:rPr lang="en" sz="2300" u="sng">
                <a:solidFill>
                  <a:srgbClr val="FFFF00"/>
                </a:solidFill>
              </a:rPr>
              <a:t>Phil.2:8-11</a:t>
            </a:r>
            <a:r>
              <a:rPr lang="en" sz="2300">
                <a:solidFill>
                  <a:schemeClr val="dk1"/>
                </a:solidFill>
              </a:rPr>
              <a:t> </a:t>
            </a:r>
            <a:r>
              <a:rPr lang="en" sz="2300" i="1">
                <a:solidFill>
                  <a:schemeClr val="dk1"/>
                </a:solidFill>
              </a:rPr>
              <a:t>“And being found in appearance as a man, He humbled Himself and became obedient to the point of death, even the death of the cross. 9 Therefore God also has highly exalted Him and given Him the name which is above every name, 10 that </a:t>
            </a:r>
            <a:r>
              <a:rPr lang="en" sz="2300" i="1" u="sng">
                <a:solidFill>
                  <a:schemeClr val="dk1"/>
                </a:solidFill>
              </a:rPr>
              <a:t>at the name of Jesus every knee should bow, of those in heaven, and of those on earth, and of those under the earth</a:t>
            </a:r>
            <a:r>
              <a:rPr lang="en" sz="2300" i="1">
                <a:solidFill>
                  <a:schemeClr val="dk1"/>
                </a:solidFill>
              </a:rPr>
              <a:t>, 11 and that every tongue should confess that Jesus Christ is Lord, to the glory of God the Father.”</a:t>
            </a:r>
            <a:endParaRPr sz="2300" i="1">
              <a:solidFill>
                <a:schemeClr val="dk1"/>
              </a:solidFill>
            </a:endParaRPr>
          </a:p>
          <a:p>
            <a:pPr marL="0" lvl="0" indent="0" algn="l" rtl="0">
              <a:spcBef>
                <a:spcPts val="0"/>
              </a:spcBef>
              <a:spcAft>
                <a:spcPts val="0"/>
              </a:spcAft>
              <a:buNone/>
            </a:pPr>
            <a:r>
              <a:rPr lang="en" sz="2300">
                <a:solidFill>
                  <a:srgbClr val="00FFFF"/>
                </a:solidFill>
              </a:rPr>
              <a:t>YOU have an opportunity to make the devil lose again, with your soul!</a:t>
            </a:r>
            <a:endParaRPr sz="2300">
              <a:solidFill>
                <a:srgbClr val="00FFFF"/>
              </a:solidFill>
            </a:endParaRPr>
          </a:p>
          <a:p>
            <a:pPr marL="0" lvl="0" indent="0" algn="l" rtl="0">
              <a:spcBef>
                <a:spcPts val="0"/>
              </a:spcBef>
              <a:spcAft>
                <a:spcPts val="0"/>
              </a:spcAft>
              <a:buNone/>
            </a:pPr>
            <a:r>
              <a:rPr lang="en" sz="2300" u="sng">
                <a:solidFill>
                  <a:srgbClr val="FFFF00"/>
                </a:solidFill>
              </a:rPr>
              <a:t>Mic.7:8</a:t>
            </a:r>
            <a:r>
              <a:rPr lang="en" sz="2300">
                <a:solidFill>
                  <a:schemeClr val="dk1"/>
                </a:solidFill>
              </a:rPr>
              <a:t> </a:t>
            </a:r>
            <a:r>
              <a:rPr lang="en" sz="2300" i="1">
                <a:solidFill>
                  <a:schemeClr val="dk1"/>
                </a:solidFill>
              </a:rPr>
              <a:t>“</a:t>
            </a:r>
            <a:r>
              <a:rPr lang="en" sz="2300" i="1" u="sng">
                <a:solidFill>
                  <a:schemeClr val="dk1"/>
                </a:solidFill>
              </a:rPr>
              <a:t>Do not rejoice over me, my enemy</a:t>
            </a:r>
            <a:r>
              <a:rPr lang="en" sz="2300" i="1">
                <a:solidFill>
                  <a:schemeClr val="dk1"/>
                </a:solidFill>
              </a:rPr>
              <a:t>; When I fall, I will arise; When I sit in darkness, the Lord will be a light to me.”</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1 - HE IS “ONLY” AN ANGEL!</a:t>
            </a:r>
            <a:endParaRPr sz="5000" b="1">
              <a:solidFill>
                <a:srgbClr val="00FFFF"/>
              </a:solidFill>
            </a:endParaRPr>
          </a:p>
        </p:txBody>
      </p:sp>
      <p:sp>
        <p:nvSpPr>
          <p:cNvPr id="61" name="Google Shape;61;p14"/>
          <p:cNvSpPr txBox="1">
            <a:spLocks noGrp="1"/>
          </p:cNvSpPr>
          <p:nvPr>
            <p:ph type="subTitle" idx="1"/>
          </p:nvPr>
        </p:nvSpPr>
        <p:spPr>
          <a:xfrm>
            <a:off x="-161075" y="483300"/>
            <a:ext cx="9359700" cy="46602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Angels ARE </a:t>
            </a:r>
            <a:r>
              <a:rPr lang="en" sz="2300" i="1" dirty="0">
                <a:solidFill>
                  <a:schemeClr val="tx1"/>
                </a:solidFill>
              </a:rPr>
              <a:t>“greater in power and might”</a:t>
            </a:r>
            <a:r>
              <a:rPr lang="en" sz="2300" dirty="0">
                <a:solidFill>
                  <a:schemeClr val="tx1"/>
                </a:solidFill>
              </a:rPr>
              <a:t> </a:t>
            </a:r>
            <a:r>
              <a:rPr lang="en" sz="2300" dirty="0">
                <a:solidFill>
                  <a:srgbClr val="FFFF00"/>
                </a:solidFill>
              </a:rPr>
              <a:t>(</a:t>
            </a:r>
            <a:r>
              <a:rPr lang="en" sz="2300" u="sng" dirty="0">
                <a:solidFill>
                  <a:srgbClr val="FFFF00"/>
                </a:solidFill>
              </a:rPr>
              <a:t>2 Pet.2:11</a:t>
            </a:r>
            <a:r>
              <a:rPr lang="en" sz="2300" dirty="0">
                <a:solidFill>
                  <a:srgbClr val="FFFF00"/>
                </a:solidFill>
              </a:rPr>
              <a:t>) compared to human beings.  But the “gap” between the power of any angel and God is immeasurable, as seen there in Hebrews 1!</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dirty="0">
                <a:solidFill>
                  <a:schemeClr val="dk1"/>
                </a:solidFill>
              </a:rPr>
              <a:t>Angels are CREATED beings, not eternal. </a:t>
            </a:r>
            <a:r>
              <a:rPr lang="en" sz="2300" dirty="0">
                <a:solidFill>
                  <a:srgbClr val="FFFF00"/>
                </a:solidFill>
              </a:rPr>
              <a:t>(</a:t>
            </a:r>
            <a:r>
              <a:rPr lang="en" sz="2300" u="sng" dirty="0">
                <a:solidFill>
                  <a:srgbClr val="FFFF00"/>
                </a:solidFill>
              </a:rPr>
              <a:t>Heb.1:7</a:t>
            </a:r>
            <a:r>
              <a:rPr lang="en" sz="2300" dirty="0">
                <a:solidFill>
                  <a:srgbClr val="FFFF00"/>
                </a:solidFill>
              </a:rPr>
              <a:t>)</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dirty="0">
                <a:solidFill>
                  <a:srgbClr val="00FFFF"/>
                </a:solidFill>
              </a:rPr>
              <a:t>Angels do NOT have any innate power unless God first gives it to them.</a:t>
            </a:r>
            <a:endParaRPr sz="2300" dirty="0">
              <a:solidFill>
                <a:srgbClr val="00FFFF"/>
              </a:solidFill>
            </a:endParaRPr>
          </a:p>
          <a:p>
            <a:pPr marL="457200" lvl="0" indent="-374650" algn="l" rtl="0">
              <a:spcBef>
                <a:spcPts val="0"/>
              </a:spcBef>
              <a:spcAft>
                <a:spcPts val="0"/>
              </a:spcAft>
              <a:buClr>
                <a:srgbClr val="FFFF00"/>
              </a:buClr>
              <a:buSzPts val="2300"/>
              <a:buChar char="●"/>
            </a:pPr>
            <a:r>
              <a:rPr lang="en" sz="2300" dirty="0">
                <a:solidFill>
                  <a:srgbClr val="FFFF00"/>
                </a:solidFill>
              </a:rPr>
              <a:t>Angels need God’s PERMISSION to do what they do!  (i.e. Job, Peter)</a:t>
            </a:r>
            <a:endParaRPr sz="2300" dirty="0">
              <a:solidFill>
                <a:srgbClr val="FFFF00"/>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Rom.8:38-39</a:t>
            </a:r>
            <a:r>
              <a:rPr lang="en" sz="2300" dirty="0">
                <a:solidFill>
                  <a:schemeClr val="dk1"/>
                </a:solidFill>
              </a:rPr>
              <a:t> </a:t>
            </a:r>
            <a:r>
              <a:rPr lang="en" sz="2300" i="1" dirty="0">
                <a:solidFill>
                  <a:schemeClr val="dk1"/>
                </a:solidFill>
              </a:rPr>
              <a:t>“For I am persuaded that neither death nor life, </a:t>
            </a:r>
            <a:r>
              <a:rPr lang="en" sz="2300" i="1" u="sng" dirty="0">
                <a:solidFill>
                  <a:schemeClr val="dk1"/>
                </a:solidFill>
              </a:rPr>
              <a:t>nor angels nor principalities nor powers</a:t>
            </a:r>
            <a:r>
              <a:rPr lang="en" sz="2300" i="1" dirty="0">
                <a:solidFill>
                  <a:schemeClr val="dk1"/>
                </a:solidFill>
              </a:rPr>
              <a:t>, nor things present nor things to come, 39 nor height nor depth, </a:t>
            </a:r>
            <a:r>
              <a:rPr lang="en" sz="2300" i="1" u="sng" dirty="0">
                <a:solidFill>
                  <a:schemeClr val="dk1"/>
                </a:solidFill>
              </a:rPr>
              <a:t>nor any other created thing</a:t>
            </a:r>
            <a:r>
              <a:rPr lang="en" sz="2300" i="1" dirty="0">
                <a:solidFill>
                  <a:schemeClr val="dk1"/>
                </a:solidFill>
              </a:rPr>
              <a:t>, shall be able to separate us from the love of God which is in Christ Jesus our Lord.”</a:t>
            </a:r>
            <a:endParaRPr sz="23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OTHER PASSAGES</a:t>
            </a:r>
            <a:endParaRPr sz="5000" b="1">
              <a:solidFill>
                <a:srgbClr val="00FFFF"/>
              </a:solidFill>
            </a:endParaRPr>
          </a:p>
        </p:txBody>
      </p:sp>
      <p:sp>
        <p:nvSpPr>
          <p:cNvPr id="67" name="Google Shape;67;p15"/>
          <p:cNvSpPr txBox="1">
            <a:spLocks noGrp="1"/>
          </p:cNvSpPr>
          <p:nvPr>
            <p:ph type="subTitle" idx="1"/>
          </p:nvPr>
        </p:nvSpPr>
        <p:spPr>
          <a:xfrm>
            <a:off x="-161075" y="388475"/>
            <a:ext cx="9359700" cy="47550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We will judge angels!</a:t>
            </a:r>
            <a:r>
              <a:rPr lang="en" sz="2300">
                <a:solidFill>
                  <a:schemeClr val="dk1"/>
                </a:solidFill>
              </a:rPr>
              <a:t>  </a:t>
            </a:r>
            <a:r>
              <a:rPr lang="en" sz="2300" u="sng">
                <a:solidFill>
                  <a:srgbClr val="FFFF00"/>
                </a:solidFill>
              </a:rPr>
              <a:t>1 Cor.6:3</a:t>
            </a:r>
            <a:r>
              <a:rPr lang="en" sz="2300">
                <a:solidFill>
                  <a:schemeClr val="dk1"/>
                </a:solidFill>
              </a:rPr>
              <a:t> </a:t>
            </a:r>
            <a:r>
              <a:rPr lang="en" sz="2300" i="1">
                <a:solidFill>
                  <a:schemeClr val="dk1"/>
                </a:solidFill>
              </a:rPr>
              <a:t>“Do you not know that we shall judge angels? How much more, things that pertain to this life?”</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Angels are NEVER worthy of worship.</a:t>
            </a:r>
            <a:r>
              <a:rPr lang="en" sz="2300">
                <a:solidFill>
                  <a:schemeClr val="dk1"/>
                </a:solidFill>
              </a:rPr>
              <a:t>  </a:t>
            </a:r>
            <a:r>
              <a:rPr lang="en" sz="2300" u="sng">
                <a:solidFill>
                  <a:srgbClr val="FFFF00"/>
                </a:solidFill>
              </a:rPr>
              <a:t>Col.2:18</a:t>
            </a:r>
            <a:r>
              <a:rPr lang="en" sz="2300">
                <a:solidFill>
                  <a:schemeClr val="dk1"/>
                </a:solidFill>
              </a:rPr>
              <a:t> </a:t>
            </a:r>
            <a:r>
              <a:rPr lang="en" sz="2300" i="1">
                <a:solidFill>
                  <a:schemeClr val="dk1"/>
                </a:solidFill>
              </a:rPr>
              <a:t>“Let no one cheat you of your reward, taking delight in false humility </a:t>
            </a:r>
            <a:r>
              <a:rPr lang="en" sz="2300" i="1" u="sng">
                <a:solidFill>
                  <a:schemeClr val="dk1"/>
                </a:solidFill>
              </a:rPr>
              <a:t>and worship of angels</a:t>
            </a:r>
            <a:r>
              <a:rPr lang="en" sz="2300" i="1">
                <a:solidFill>
                  <a:schemeClr val="dk1"/>
                </a:solidFill>
              </a:rPr>
              <a:t>, intruding into those things which he has not seen, vainly puffed up by his fleshly mind,”</a:t>
            </a:r>
            <a:endParaRPr sz="2300" i="1">
              <a:solidFill>
                <a:schemeClr val="dk1"/>
              </a:solidFill>
            </a:endParaRPr>
          </a:p>
          <a:p>
            <a:pPr marL="457200" lvl="0" indent="-374650" algn="l" rtl="0">
              <a:spcBef>
                <a:spcPts val="0"/>
              </a:spcBef>
              <a:spcAft>
                <a:spcPts val="0"/>
              </a:spcAft>
              <a:buClr>
                <a:srgbClr val="FFFF00"/>
              </a:buClr>
              <a:buSzPts val="2300"/>
              <a:buChar char="●"/>
            </a:pPr>
            <a:r>
              <a:rPr lang="en" sz="2300">
                <a:solidFill>
                  <a:srgbClr val="FFFF00"/>
                </a:solidFill>
              </a:rPr>
              <a:t>ALL angels are subject to Jesus Christ.</a:t>
            </a:r>
            <a:r>
              <a:rPr lang="en" sz="2300">
                <a:solidFill>
                  <a:schemeClr val="dk1"/>
                </a:solidFill>
              </a:rPr>
              <a:t>  </a:t>
            </a:r>
            <a:r>
              <a:rPr lang="en" sz="2300" u="sng">
                <a:solidFill>
                  <a:srgbClr val="FFFF00"/>
                </a:solidFill>
              </a:rPr>
              <a:t>1 Pet.3:21-22</a:t>
            </a:r>
            <a:r>
              <a:rPr lang="en" sz="2300">
                <a:solidFill>
                  <a:schemeClr val="dk1"/>
                </a:solidFill>
              </a:rPr>
              <a:t> </a:t>
            </a:r>
            <a:r>
              <a:rPr lang="en" sz="2300" i="1">
                <a:solidFill>
                  <a:schemeClr val="dk1"/>
                </a:solidFill>
              </a:rPr>
              <a:t>“who has gone into heaven and is at the right hand of God, angels and authorities and powers having been made subject to Him.”</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He can “only” kill us PHYSICALLY, either through his own actions (if God allows), or those he convinces to kill Christians. </a:t>
            </a:r>
            <a:r>
              <a:rPr lang="en" sz="2300">
                <a:solidFill>
                  <a:schemeClr val="dk1"/>
                </a:solidFill>
              </a:rPr>
              <a:t> </a:t>
            </a:r>
            <a:r>
              <a:rPr lang="en" sz="2300" u="sng">
                <a:solidFill>
                  <a:srgbClr val="FFFF00"/>
                </a:solidFill>
              </a:rPr>
              <a:t>Lk.12:4</a:t>
            </a:r>
            <a:r>
              <a:rPr lang="en" sz="2300">
                <a:solidFill>
                  <a:schemeClr val="dk1"/>
                </a:solidFill>
              </a:rPr>
              <a:t> </a:t>
            </a:r>
            <a:r>
              <a:rPr lang="en" sz="2300" i="1">
                <a:solidFill>
                  <a:schemeClr val="dk1"/>
                </a:solidFill>
              </a:rPr>
              <a:t>“And I say to you, My friends, do not be afraid of those who kill the body, and </a:t>
            </a:r>
            <a:r>
              <a:rPr lang="en" sz="2300" i="1" u="sng">
                <a:solidFill>
                  <a:schemeClr val="dk1"/>
                </a:solidFill>
              </a:rPr>
              <a:t>after that have no more that they can do</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2 - HE CAN’T MAKE US SIN!</a:t>
            </a:r>
            <a:endParaRPr sz="5000" b="1">
              <a:solidFill>
                <a:srgbClr val="00FFFF"/>
              </a:solidFill>
            </a:endParaRPr>
          </a:p>
        </p:txBody>
      </p:sp>
      <p:sp>
        <p:nvSpPr>
          <p:cNvPr id="73" name="Google Shape;73;p16"/>
          <p:cNvSpPr txBox="1">
            <a:spLocks noGrp="1"/>
          </p:cNvSpPr>
          <p:nvPr>
            <p:ph type="subTitle" idx="1"/>
          </p:nvPr>
        </p:nvSpPr>
        <p:spPr>
          <a:xfrm>
            <a:off x="-161075" y="388475"/>
            <a:ext cx="9359700" cy="4755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 devil MADE me do it” is not only a terrible excuse, it is also impossible!</a:t>
            </a:r>
            <a:r>
              <a:rPr lang="en" sz="2000">
                <a:solidFill>
                  <a:schemeClr val="dk1"/>
                </a:solidFill>
              </a:rPr>
              <a:t>  </a:t>
            </a:r>
            <a:r>
              <a:rPr lang="en" sz="2000" u="sng">
                <a:solidFill>
                  <a:srgbClr val="FFFF00"/>
                </a:solidFill>
              </a:rPr>
              <a:t>Gen.3:13</a:t>
            </a:r>
            <a:r>
              <a:rPr lang="en" sz="2000">
                <a:solidFill>
                  <a:schemeClr val="dk1"/>
                </a:solidFill>
              </a:rPr>
              <a:t> </a:t>
            </a:r>
            <a:r>
              <a:rPr lang="en" sz="2000" i="1">
                <a:solidFill>
                  <a:schemeClr val="dk1"/>
                </a:solidFill>
              </a:rPr>
              <a:t>“And the Lord God said to the woman, “What is this you have done?”  The woman said, “The serpent </a:t>
            </a:r>
            <a:r>
              <a:rPr lang="en" sz="2000" i="1" u="sng">
                <a:solidFill>
                  <a:schemeClr val="dk1"/>
                </a:solidFill>
              </a:rPr>
              <a:t>deceived me</a:t>
            </a:r>
            <a:r>
              <a:rPr lang="en" sz="2000" i="1">
                <a:solidFill>
                  <a:schemeClr val="dk1"/>
                </a:solidFill>
              </a:rPr>
              <a:t>, and I ate.”</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Js.1:12-16</a:t>
            </a:r>
            <a:r>
              <a:rPr lang="en" sz="2000">
                <a:solidFill>
                  <a:schemeClr val="dk1"/>
                </a:solidFill>
              </a:rPr>
              <a:t> </a:t>
            </a:r>
            <a:r>
              <a:rPr lang="en" sz="2000" i="1">
                <a:solidFill>
                  <a:schemeClr val="dk1"/>
                </a:solidFill>
              </a:rPr>
              <a:t>“Blessed is the man who endures temptation; for when he has been approved, he will receive the crown of life which the Lord has promised to those who love Him. 13 Let no one say when he is tempted, “I am tempted by God”; for God cannot be tempted by evil, nor does He Himself tempt anyone. 14 </a:t>
            </a:r>
            <a:r>
              <a:rPr lang="en" sz="2000" i="1" u="sng">
                <a:solidFill>
                  <a:schemeClr val="dk1"/>
                </a:solidFill>
              </a:rPr>
              <a:t>But each one is tempted when he is drawn away by his own desires and enticed</a:t>
            </a:r>
            <a:r>
              <a:rPr lang="en" sz="2000" i="1">
                <a:solidFill>
                  <a:schemeClr val="dk1"/>
                </a:solidFill>
              </a:rPr>
              <a:t>. 15 Then, when desire has conceived, it gives birth to sin; and sin, when it is full-grown, brings forth death. 16 </a:t>
            </a:r>
            <a:r>
              <a:rPr lang="en" sz="2000" i="1" u="sng">
                <a:solidFill>
                  <a:schemeClr val="dk1"/>
                </a:solidFill>
              </a:rPr>
              <a:t>Do not be deceived</a:t>
            </a:r>
            <a:r>
              <a:rPr lang="en" sz="2000" i="1">
                <a:solidFill>
                  <a:schemeClr val="dk1"/>
                </a:solidFill>
              </a:rPr>
              <a:t>, my beloved brethren.”</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Jn.8:44</a:t>
            </a:r>
            <a:r>
              <a:rPr lang="en" sz="2000">
                <a:solidFill>
                  <a:schemeClr val="dk1"/>
                </a:solidFill>
              </a:rPr>
              <a:t> </a:t>
            </a:r>
            <a:r>
              <a:rPr lang="en" sz="2000" i="1">
                <a:solidFill>
                  <a:schemeClr val="dk1"/>
                </a:solidFill>
              </a:rPr>
              <a:t>“...He was a murderer from the beginning, and does not stand in the truth, because there is no truth in him. </a:t>
            </a:r>
            <a:r>
              <a:rPr lang="en" sz="2000" i="1" u="sng">
                <a:solidFill>
                  <a:schemeClr val="dk1"/>
                </a:solidFill>
              </a:rPr>
              <a:t>When he speaks a lie, he speaks from his own resources, for he is a liar and the father of it</a:t>
            </a:r>
            <a:r>
              <a:rPr lang="en" sz="2000" i="1">
                <a:solidFill>
                  <a:schemeClr val="dk1"/>
                </a:solidFill>
              </a:rPr>
              <a:t>.”</a:t>
            </a:r>
            <a:r>
              <a:rPr lang="en" sz="2000">
                <a:solidFill>
                  <a:schemeClr val="dk1"/>
                </a:solidFill>
              </a:rPr>
              <a:t>  </a:t>
            </a:r>
            <a:r>
              <a:rPr lang="en" sz="2000">
                <a:solidFill>
                  <a:srgbClr val="00FFFF"/>
                </a:solidFill>
              </a:rPr>
              <a:t>His goal is our eternal destruction, but only God can do that.  The devil only has lies and deception. </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3 - WE ARE NOT ALONE!</a:t>
            </a:r>
            <a:endParaRPr sz="5000" b="1">
              <a:solidFill>
                <a:srgbClr val="00FFFF"/>
              </a:solidFill>
            </a:endParaRPr>
          </a:p>
        </p:txBody>
      </p:sp>
      <p:sp>
        <p:nvSpPr>
          <p:cNvPr id="79" name="Google Shape;79;p17"/>
          <p:cNvSpPr txBox="1">
            <a:spLocks noGrp="1"/>
          </p:cNvSpPr>
          <p:nvPr>
            <p:ph type="subTitle" idx="1"/>
          </p:nvPr>
        </p:nvSpPr>
        <p:spPr>
          <a:xfrm>
            <a:off x="-161075" y="354625"/>
            <a:ext cx="9359700" cy="47889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Unlike the devil, who only has demons and other people on his side, Christians have their CREATOR and SAVIOR on their side!</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Rev.1:18</a:t>
            </a:r>
            <a:r>
              <a:rPr lang="en" sz="2200">
                <a:solidFill>
                  <a:schemeClr val="dk1"/>
                </a:solidFill>
              </a:rPr>
              <a:t> </a:t>
            </a:r>
            <a:r>
              <a:rPr lang="en" sz="2200" i="1">
                <a:solidFill>
                  <a:schemeClr val="dk1"/>
                </a:solidFill>
              </a:rPr>
              <a:t>“I am He who lives, and was dead, and behold, I am alive forevermore. Amen. And </a:t>
            </a:r>
            <a:r>
              <a:rPr lang="en" sz="2200" i="1" u="sng">
                <a:solidFill>
                  <a:schemeClr val="dk1"/>
                </a:solidFill>
              </a:rPr>
              <a:t>I have the keys of Hades and of Death</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Jn.14:30</a:t>
            </a:r>
            <a:r>
              <a:rPr lang="en" sz="2200">
                <a:solidFill>
                  <a:schemeClr val="dk1"/>
                </a:solidFill>
              </a:rPr>
              <a:t> </a:t>
            </a:r>
            <a:r>
              <a:rPr lang="en" sz="2200" i="1">
                <a:solidFill>
                  <a:schemeClr val="dk1"/>
                </a:solidFill>
              </a:rPr>
              <a:t>“I will no longer talk much with you, for the ruler of this world is coming, and </a:t>
            </a:r>
            <a:r>
              <a:rPr lang="en" sz="2200" i="1" u="sng">
                <a:solidFill>
                  <a:schemeClr val="dk1"/>
                </a:solidFill>
              </a:rPr>
              <a:t>he has nothing in Me</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Jn.16:33</a:t>
            </a:r>
            <a:r>
              <a:rPr lang="en" sz="2200">
                <a:solidFill>
                  <a:schemeClr val="dk1"/>
                </a:solidFill>
              </a:rPr>
              <a:t> </a:t>
            </a:r>
            <a:r>
              <a:rPr lang="en" sz="2200" i="1">
                <a:solidFill>
                  <a:schemeClr val="dk1"/>
                </a:solidFill>
              </a:rPr>
              <a:t>“These things I have spoken to you, that in Me you may have peace. In the world you will have tribulation; but be of good cheer, </a:t>
            </a:r>
            <a:r>
              <a:rPr lang="en" sz="2200" i="1" u="sng">
                <a:solidFill>
                  <a:schemeClr val="dk1"/>
                </a:solidFill>
              </a:rPr>
              <a:t>I have overcome the world</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Mk.1:34</a:t>
            </a:r>
            <a:r>
              <a:rPr lang="en" sz="2200">
                <a:solidFill>
                  <a:schemeClr val="dk1"/>
                </a:solidFill>
              </a:rPr>
              <a:t> </a:t>
            </a:r>
            <a:r>
              <a:rPr lang="en" sz="2200" i="1">
                <a:solidFill>
                  <a:schemeClr val="dk1"/>
                </a:solidFill>
              </a:rPr>
              <a:t>“Then He healed many who were sick with various diseases, and cast out many demons; and He did not allow the demons to speak, because </a:t>
            </a:r>
            <a:r>
              <a:rPr lang="en" sz="2200" i="1" u="sng">
                <a:solidFill>
                  <a:schemeClr val="dk1"/>
                </a:solidFill>
              </a:rPr>
              <a:t>they knew Him</a:t>
            </a:r>
            <a:r>
              <a:rPr lang="en" sz="2200" i="1">
                <a:solidFill>
                  <a:schemeClr val="dk1"/>
                </a:solidFill>
              </a:rPr>
              <a:t>.”</a:t>
            </a:r>
            <a:endParaRPr sz="22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Js.2:19</a:t>
            </a:r>
            <a:r>
              <a:rPr lang="en" sz="2300">
                <a:solidFill>
                  <a:schemeClr val="dk1"/>
                </a:solidFill>
              </a:rPr>
              <a:t> </a:t>
            </a:r>
            <a:r>
              <a:rPr lang="en" sz="2300" i="1">
                <a:solidFill>
                  <a:schemeClr val="dk1"/>
                </a:solidFill>
              </a:rPr>
              <a:t>“You believe that there is one God. You do well. </a:t>
            </a:r>
            <a:r>
              <a:rPr lang="en" sz="2300" i="1" u="sng">
                <a:solidFill>
                  <a:schemeClr val="dk1"/>
                </a:solidFill>
              </a:rPr>
              <a:t>Even the demons believe - and tremble</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AND STILL MORE</a:t>
            </a:r>
            <a:endParaRPr sz="5000" b="1">
              <a:solidFill>
                <a:srgbClr val="00FFFF"/>
              </a:solidFill>
            </a:endParaRPr>
          </a:p>
        </p:txBody>
      </p:sp>
      <p:sp>
        <p:nvSpPr>
          <p:cNvPr id="85" name="Google Shape;85;p18"/>
          <p:cNvSpPr txBox="1">
            <a:spLocks noGrp="1"/>
          </p:cNvSpPr>
          <p:nvPr>
            <p:ph type="subTitle" idx="1"/>
          </p:nvPr>
        </p:nvSpPr>
        <p:spPr>
          <a:xfrm>
            <a:off x="-181375" y="327550"/>
            <a:ext cx="9379800" cy="48159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100" dirty="0">
                <a:solidFill>
                  <a:srgbClr val="FFFF00"/>
                </a:solidFill>
              </a:rPr>
              <a:t>We have the Holy Spirit!  </a:t>
            </a:r>
            <a:r>
              <a:rPr lang="en" sz="2100" u="sng" dirty="0">
                <a:solidFill>
                  <a:srgbClr val="FFFF00"/>
                </a:solidFill>
              </a:rPr>
              <a:t>Rom.8:11</a:t>
            </a:r>
            <a:r>
              <a:rPr lang="en" sz="2100" dirty="0">
                <a:solidFill>
                  <a:schemeClr val="dk1"/>
                </a:solidFill>
              </a:rPr>
              <a:t> </a:t>
            </a:r>
            <a:r>
              <a:rPr lang="en" sz="2100" i="1" dirty="0">
                <a:solidFill>
                  <a:schemeClr val="dk1"/>
                </a:solidFill>
              </a:rPr>
              <a:t>“But if the Spirit of Him who raised Jesus from the dead dwells in you, He who raised Christ from the dead will also give life to your mortal bodies through His Spirit who dwells in you.”</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Angels!</a:t>
            </a:r>
            <a:r>
              <a:rPr lang="en" sz="2100" dirty="0">
                <a:solidFill>
                  <a:schemeClr val="dk1"/>
                </a:solidFill>
              </a:rPr>
              <a:t>  </a:t>
            </a:r>
            <a:r>
              <a:rPr lang="en" sz="2100" u="sng" dirty="0">
                <a:solidFill>
                  <a:srgbClr val="FFFF00"/>
                </a:solidFill>
              </a:rPr>
              <a:t>2 Ki.6:16-17</a:t>
            </a:r>
            <a:r>
              <a:rPr lang="en" sz="2100" dirty="0">
                <a:solidFill>
                  <a:schemeClr val="dk1"/>
                </a:solidFill>
              </a:rPr>
              <a:t> </a:t>
            </a:r>
            <a:r>
              <a:rPr lang="en" sz="2100" i="1" dirty="0">
                <a:solidFill>
                  <a:schemeClr val="dk1"/>
                </a:solidFill>
              </a:rPr>
              <a:t>“So he answered, “Do not fear, for </a:t>
            </a:r>
            <a:r>
              <a:rPr lang="en" sz="2100" i="1" u="sng" dirty="0">
                <a:solidFill>
                  <a:schemeClr val="dk1"/>
                </a:solidFill>
              </a:rPr>
              <a:t>those who are with us are more than those who are with them</a:t>
            </a:r>
            <a:r>
              <a:rPr lang="en" sz="2100" i="1" dirty="0">
                <a:solidFill>
                  <a:schemeClr val="dk1"/>
                </a:solidFill>
              </a:rPr>
              <a:t>.” 17 And Elisha prayed, and said, “Lord, I pray, open his eyes that he may see.” Then the Lord opened the eyes of the young man, and he saw. And behold, the mountain was full of horses and chariots of fire all around Elisha.”</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dirty="0">
                <a:solidFill>
                  <a:srgbClr val="FFFF00"/>
                </a:solidFill>
              </a:rPr>
              <a:t>Our brethren!</a:t>
            </a:r>
            <a:r>
              <a:rPr lang="en" sz="2100" dirty="0">
                <a:solidFill>
                  <a:schemeClr val="dk1"/>
                </a:solidFill>
              </a:rPr>
              <a:t>  </a:t>
            </a:r>
            <a:r>
              <a:rPr lang="en" sz="2100" u="sng" dirty="0">
                <a:solidFill>
                  <a:srgbClr val="FFFF00"/>
                </a:solidFill>
              </a:rPr>
              <a:t>1 Cor.12:26</a:t>
            </a:r>
            <a:r>
              <a:rPr lang="en" sz="2100" dirty="0">
                <a:solidFill>
                  <a:schemeClr val="dk1"/>
                </a:solidFill>
              </a:rPr>
              <a:t> </a:t>
            </a:r>
            <a:r>
              <a:rPr lang="en" sz="2100" i="1" dirty="0">
                <a:solidFill>
                  <a:schemeClr val="dk1"/>
                </a:solidFill>
              </a:rPr>
              <a:t>“And if one member suffers, all the members suffer with it; or if one member is honored, all the members rejoice with it.”</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The incorruptible word!</a:t>
            </a:r>
            <a:r>
              <a:rPr lang="en" sz="2100" dirty="0">
                <a:solidFill>
                  <a:schemeClr val="dk1"/>
                </a:solidFill>
              </a:rPr>
              <a:t> </a:t>
            </a:r>
            <a:r>
              <a:rPr lang="en" sz="2100" u="sng" dirty="0">
                <a:solidFill>
                  <a:srgbClr val="FFFF00"/>
                </a:solidFill>
              </a:rPr>
              <a:t>1 Pet.1:23</a:t>
            </a:r>
            <a:r>
              <a:rPr lang="en" sz="2100" i="1" dirty="0">
                <a:solidFill>
                  <a:srgbClr val="FFFF00"/>
                </a:solidFill>
              </a:rPr>
              <a:t> </a:t>
            </a:r>
            <a:r>
              <a:rPr lang="en" sz="2100" i="1" dirty="0">
                <a:solidFill>
                  <a:schemeClr val="dk1"/>
                </a:solidFill>
              </a:rPr>
              <a:t>“having been born again, </a:t>
            </a:r>
            <a:r>
              <a:rPr lang="en" sz="2100" i="1" u="sng" dirty="0">
                <a:solidFill>
                  <a:schemeClr val="dk1"/>
                </a:solidFill>
              </a:rPr>
              <a:t>not of corruptible seed but incorruptible</a:t>
            </a:r>
            <a:r>
              <a:rPr lang="en" sz="2100" i="1" dirty="0">
                <a:solidFill>
                  <a:schemeClr val="dk1"/>
                </a:solidFill>
              </a:rPr>
              <a:t>, through the word of God </a:t>
            </a:r>
            <a:r>
              <a:rPr lang="en" sz="2100" i="1" u="sng" dirty="0">
                <a:solidFill>
                  <a:schemeClr val="dk1"/>
                </a:solidFill>
              </a:rPr>
              <a:t>which lives and abides forever</a:t>
            </a:r>
            <a:r>
              <a:rPr lang="en" sz="2100" i="1" dirty="0">
                <a:solidFill>
                  <a:schemeClr val="dk1"/>
                </a:solidFill>
              </a:rPr>
              <a:t>,”</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AND WE HAVE MERCY …</a:t>
            </a:r>
            <a:endParaRPr sz="5000" b="1">
              <a:solidFill>
                <a:srgbClr val="00FFFF"/>
              </a:solidFill>
            </a:endParaRPr>
          </a:p>
        </p:txBody>
      </p:sp>
      <p:sp>
        <p:nvSpPr>
          <p:cNvPr id="91" name="Google Shape;91;p19"/>
          <p:cNvSpPr txBox="1">
            <a:spLocks noGrp="1"/>
          </p:cNvSpPr>
          <p:nvPr>
            <p:ph type="subTitle" idx="1"/>
          </p:nvPr>
        </p:nvSpPr>
        <p:spPr>
          <a:xfrm>
            <a:off x="-181375" y="347875"/>
            <a:ext cx="9379800" cy="47955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Righteous human beings have assistance from God in ways that angels NEVER will.  </a:t>
            </a:r>
            <a:r>
              <a:rPr lang="en" sz="2200" u="sng">
                <a:solidFill>
                  <a:srgbClr val="FFFF00"/>
                </a:solidFill>
              </a:rPr>
              <a:t>Heb.2:16</a:t>
            </a:r>
            <a:r>
              <a:rPr lang="en" sz="2200">
                <a:solidFill>
                  <a:schemeClr val="dk1"/>
                </a:solidFill>
              </a:rPr>
              <a:t> </a:t>
            </a:r>
            <a:r>
              <a:rPr lang="en" sz="2200" i="1">
                <a:solidFill>
                  <a:schemeClr val="dk1"/>
                </a:solidFill>
              </a:rPr>
              <a:t>“For indeed </a:t>
            </a:r>
            <a:r>
              <a:rPr lang="en" sz="2200" i="1" u="sng">
                <a:solidFill>
                  <a:schemeClr val="dk1"/>
                </a:solidFill>
              </a:rPr>
              <a:t>He does not give aid to angels</a:t>
            </a:r>
            <a:r>
              <a:rPr lang="en" sz="2200" i="1">
                <a:solidFill>
                  <a:schemeClr val="dk1"/>
                </a:solidFill>
              </a:rPr>
              <a:t>, but He does give aid to the seed of Abraham.”</a:t>
            </a:r>
            <a:endParaRPr sz="2200" i="1">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Christians have a promise from God that we will NEVER be tempted beyond our ability to escape and to bear that temptation!  </a:t>
            </a:r>
            <a:r>
              <a:rPr lang="en" sz="2200" u="sng">
                <a:solidFill>
                  <a:srgbClr val="FFFF00"/>
                </a:solidFill>
              </a:rPr>
              <a:t>1 Cor.10:13</a:t>
            </a:r>
            <a:r>
              <a:rPr lang="en" sz="2200">
                <a:solidFill>
                  <a:schemeClr val="dk1"/>
                </a:solidFill>
              </a:rPr>
              <a:t> </a:t>
            </a:r>
            <a:r>
              <a:rPr lang="en" sz="2200" i="1">
                <a:solidFill>
                  <a:schemeClr val="dk1"/>
                </a:solidFill>
              </a:rPr>
              <a:t>“No temptation has overtaken you except such as is common to man; but God is faithful, </a:t>
            </a:r>
            <a:r>
              <a:rPr lang="en" sz="2200" i="1" u="sng">
                <a:solidFill>
                  <a:schemeClr val="dk1"/>
                </a:solidFill>
              </a:rPr>
              <a:t>who will not allow you to be tempted beyond what you are able</a:t>
            </a:r>
            <a:r>
              <a:rPr lang="en" sz="2200" i="1">
                <a:solidFill>
                  <a:schemeClr val="dk1"/>
                </a:solidFill>
              </a:rPr>
              <a:t>, but with the temptation will also make the way of escape, that you may be able to bear it.”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a:solidFill>
                  <a:srgbClr val="FFFF00"/>
                </a:solidFill>
              </a:rPr>
              <a:t>And when WE sin, unlike angels who sin, our merciful Creator is willing to forgive us, because we knows that we are just flesh and blood.  </a:t>
            </a:r>
            <a:r>
              <a:rPr lang="en" sz="2200" u="sng">
                <a:solidFill>
                  <a:srgbClr val="FFFF00"/>
                </a:solidFill>
              </a:rPr>
              <a:t>1 Jn.2:1</a:t>
            </a:r>
            <a:r>
              <a:rPr lang="en" sz="2200">
                <a:solidFill>
                  <a:schemeClr val="dk1"/>
                </a:solidFill>
              </a:rPr>
              <a:t> </a:t>
            </a:r>
            <a:r>
              <a:rPr lang="en" sz="2200" i="1">
                <a:solidFill>
                  <a:schemeClr val="dk1"/>
                </a:solidFill>
              </a:rPr>
              <a:t>“My little children, these things I write to you, so that you may not sin. And </a:t>
            </a:r>
            <a:r>
              <a:rPr lang="en" sz="2200" i="1" u="sng">
                <a:solidFill>
                  <a:schemeClr val="dk1"/>
                </a:solidFill>
              </a:rPr>
              <a:t>if anyone sins, we have an Advocate with the Father, Jesus Christ the righteous</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4 - HE HAS ALREADY LOST!</a:t>
            </a:r>
            <a:endParaRPr sz="5000" b="1">
              <a:solidFill>
                <a:srgbClr val="00FFFF"/>
              </a:solidFill>
            </a:endParaRPr>
          </a:p>
        </p:txBody>
      </p:sp>
      <p:sp>
        <p:nvSpPr>
          <p:cNvPr id="97" name="Google Shape;97;p20"/>
          <p:cNvSpPr txBox="1">
            <a:spLocks noGrp="1"/>
          </p:cNvSpPr>
          <p:nvPr>
            <p:ph type="subTitle" idx="1"/>
          </p:nvPr>
        </p:nvSpPr>
        <p:spPr>
          <a:xfrm>
            <a:off x="-59550" y="483300"/>
            <a:ext cx="9294300" cy="479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50" u="sng">
                <a:solidFill>
                  <a:srgbClr val="FFFF00"/>
                </a:solidFill>
              </a:rPr>
              <a:t>Rev.12:1-9</a:t>
            </a:r>
            <a:r>
              <a:rPr lang="en" sz="1950">
                <a:solidFill>
                  <a:schemeClr val="dk1"/>
                </a:solidFill>
              </a:rPr>
              <a:t> </a:t>
            </a:r>
            <a:r>
              <a:rPr lang="en" sz="1950" i="1">
                <a:solidFill>
                  <a:schemeClr val="dk1"/>
                </a:solidFill>
              </a:rPr>
              <a:t>“Now a great sign appeared in heaven: a woman clothed with the sun, with the moon under her feet, and on her head a garland of twelve stars. 2 Then being with child, she cried out in labor and in pain to give birth. 3 And another sign appeared in heaven: behold, a great, fiery red dragon having seven heads and ten horns, and seven diadems on his heads. 4 His tail drew a third of the stars of heaven and threw them to the earth. </a:t>
            </a:r>
            <a:r>
              <a:rPr lang="en" sz="1950" i="1" u="sng">
                <a:solidFill>
                  <a:schemeClr val="dk1"/>
                </a:solidFill>
              </a:rPr>
              <a:t>And the dragon stood before the woman who was ready to give birth, to devour her Child as soon as it was born</a:t>
            </a:r>
            <a:r>
              <a:rPr lang="en" sz="1950" i="1">
                <a:solidFill>
                  <a:schemeClr val="dk1"/>
                </a:solidFill>
              </a:rPr>
              <a:t>. 5 She bore a male Child who was to rule all nations with a rod of iron. And her Child was caught up to God and His throne. 6 Then the woman fled into the wilderness, where she has a place prepared by God, that they should feed her there one thousand two hundred and sixty days. 7 And war broke out in heaven: Michael and his angels fought with the dragon; and the dragon and his angels fought, 8 </a:t>
            </a:r>
            <a:r>
              <a:rPr lang="en" sz="1950" i="1" u="sng">
                <a:solidFill>
                  <a:schemeClr val="dk1"/>
                </a:solidFill>
              </a:rPr>
              <a:t>but they did not prevail, nor was a place found for them in heaven any longer</a:t>
            </a:r>
            <a:r>
              <a:rPr lang="en" sz="1950" i="1">
                <a:solidFill>
                  <a:schemeClr val="dk1"/>
                </a:solidFill>
              </a:rPr>
              <a:t>. 9 So the great dragon was cast out, that serpent of old, called the Devil and Satan, who deceives the whole world; he was cast to the earth, and his angels were cast out with him.”</a:t>
            </a:r>
            <a:endParaRPr sz="19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59550" y="0"/>
            <a:ext cx="9258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REV.12:10-17 </a:t>
            </a:r>
            <a:endParaRPr sz="5000" b="1">
              <a:solidFill>
                <a:srgbClr val="00FFFF"/>
              </a:solidFill>
            </a:endParaRPr>
          </a:p>
        </p:txBody>
      </p:sp>
      <p:sp>
        <p:nvSpPr>
          <p:cNvPr id="103" name="Google Shape;103;p21"/>
          <p:cNvSpPr txBox="1">
            <a:spLocks noGrp="1"/>
          </p:cNvSpPr>
          <p:nvPr>
            <p:ph type="subTitle" idx="1"/>
          </p:nvPr>
        </p:nvSpPr>
        <p:spPr>
          <a:xfrm>
            <a:off x="-23550" y="483300"/>
            <a:ext cx="9167700" cy="466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i="1" dirty="0">
                <a:solidFill>
                  <a:schemeClr val="dk1"/>
                </a:solidFill>
              </a:rPr>
              <a:t>“Then I heard a loud voice saying in heaven, “Now salvation, and strength, and the kingdom of our God, and the power of His Christ have come, for the accuser of our brethren, who accused them before our God day and night, has been cast down. 11 And they overcame him by the blood of the Lamb and by the word of their testimony, and they did not love their lives to the death. 12 Therefore rejoice, O heavens, and you who dwell in them! Woe to the inhabitants of the earth and the sea! For the devil has come down to you, having great wrath, because he knows that he has a short time.” 13 Now when the dragon saw that he had been cast to the earth, he persecuted the woman who gave birth to the male Child. 14 </a:t>
            </a:r>
            <a:r>
              <a:rPr lang="en" sz="1800" i="1" u="sng" dirty="0">
                <a:solidFill>
                  <a:schemeClr val="dk1"/>
                </a:solidFill>
              </a:rPr>
              <a:t>But the woman was given two wings of a great eagle, that she might fly into the wilderness to her place, where she is nourished for a time and times and half a time, from the presence of the serpent</a:t>
            </a:r>
            <a:r>
              <a:rPr lang="en" sz="1800" i="1" dirty="0">
                <a:solidFill>
                  <a:schemeClr val="dk1"/>
                </a:solidFill>
              </a:rPr>
              <a:t>. 15 So the serpent spewed water out of his mouth like a flood after the woman, that he might cause her to be carried away by the flood. 16 But the earth helped the woman, and the earth opened its mouth and swallowed up the flood which the dragon had spewed out of his mouth. 17 And the dragon was enraged with the woman, and </a:t>
            </a:r>
            <a:r>
              <a:rPr lang="en" sz="1800" i="1" u="sng" dirty="0">
                <a:solidFill>
                  <a:schemeClr val="dk1"/>
                </a:solidFill>
              </a:rPr>
              <a:t>he went to make war with the rest of her offspring, who keep the commandments of God and have the testimony of Jesus </a:t>
            </a:r>
            <a:r>
              <a:rPr lang="en" sz="1800" i="1" u="sng">
                <a:solidFill>
                  <a:schemeClr val="dk1"/>
                </a:solidFill>
              </a:rPr>
              <a:t>Christ</a:t>
            </a:r>
            <a:r>
              <a:rPr lang="en" sz="1800" i="1">
                <a:solidFill>
                  <a:schemeClr val="dk1"/>
                </a:solidFill>
              </a:rPr>
              <a:t>.”</a:t>
            </a:r>
            <a:endParaRPr sz="18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2722</Words>
  <Application>Microsoft Office PowerPoint</Application>
  <PresentationFormat>On-screen Show (16:9)</PresentationFormat>
  <Paragraphs>54</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DON’T OVER-ESTIMATE  THE DEVIL!</vt:lpstr>
      <vt:lpstr>1 - HE IS “ONLY” AN ANGEL!</vt:lpstr>
      <vt:lpstr>OTHER PASSAGES</vt:lpstr>
      <vt:lpstr>2 - HE CAN’T MAKE US SIN!</vt:lpstr>
      <vt:lpstr>3 - WE ARE NOT ALONE!</vt:lpstr>
      <vt:lpstr>AND STILL MORE</vt:lpstr>
      <vt:lpstr>AND WE HAVE MERCY …</vt:lpstr>
      <vt:lpstr>4 - HE HAS ALREADY LOST!</vt:lpstr>
      <vt:lpstr>REV.12:10-17 </vt:lpstr>
      <vt:lpstr>THE DEVIL IS A TRIPLE LOSER! </vt:lpstr>
      <vt:lpstr>THE DEVIL’S END </vt:lpstr>
      <vt:lpstr>CAN WE REJOICE AT THIS?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2024-07-15T12:28:39Z</dcterms:modified>
</cp:coreProperties>
</file>