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99" d="100"/>
          <a:sy n="199" d="100"/>
        </p:scale>
        <p:origin x="3222" y="15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ric Bridge" userId="1b5aec563ebd452a" providerId="LiveId" clId="{D343C0C8-A5FF-4A9A-BD8E-9EAFD1FC6465}"/>
    <pc:docChg chg="modSld">
      <pc:chgData name="Eric Bridge" userId="1b5aec563ebd452a" providerId="LiveId" clId="{D343C0C8-A5FF-4A9A-BD8E-9EAFD1FC6465}" dt="2024-04-21T19:41:59.741" v="0" actId="20577"/>
      <pc:docMkLst>
        <pc:docMk/>
      </pc:docMkLst>
      <pc:sldChg chg="modSp modNotes">
        <pc:chgData name="Eric Bridge" userId="1b5aec563ebd452a" providerId="LiveId" clId="{D343C0C8-A5FF-4A9A-BD8E-9EAFD1FC6465}" dt="2024-04-21T19:41:59.741" v="0" actId="20577"/>
        <pc:sldMkLst>
          <pc:docMk/>
          <pc:sldMk cId="0" sldId="264"/>
        </pc:sldMkLst>
        <pc:spChg chg="mod">
          <ac:chgData name="Eric Bridge" userId="1b5aec563ebd452a" providerId="LiveId" clId="{D343C0C8-A5FF-4A9A-BD8E-9EAFD1FC6465}" dt="2024-04-21T19:41:59.741" v="0" actId="20577"/>
          <ac:spMkLst>
            <pc:docMk/>
            <pc:sldMk cId="0" sldId="264"/>
            <ac:spMk id="10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2cdce94c633_0_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2cdce94c633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2cdce94c633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2cdce94c633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2cdb34bb463_0_5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2cdb34bb463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2cdb34bb463_0_5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2cdb34bb463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2cdb34bb463_0_6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2cdb34bb463_0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2cdb34bb463_0_6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2cdb34bb463_0_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2cdb34bb463_0_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2cdb34bb463_0_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2cdce94c633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2cdce94c633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2cdce94c633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2cdce94c633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2cdce94c633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2cdce94c633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dk1"/>
              </a:buClr>
              <a:buSzPts val="1800"/>
              <a:buChar char="●"/>
              <a:defRPr>
                <a:solidFill>
                  <a:schemeClr val="dk1"/>
                </a:solidFill>
              </a:defRPr>
            </a:lvl1pPr>
            <a:lvl2pPr marL="914400" lvl="1" indent="-317500">
              <a:spcBef>
                <a:spcPts val="0"/>
              </a:spcBef>
              <a:spcAft>
                <a:spcPts val="0"/>
              </a:spcAft>
              <a:buClr>
                <a:schemeClr val="dk1"/>
              </a:buClr>
              <a:buSzPts val="1400"/>
              <a:buChar char="○"/>
              <a:defRPr>
                <a:solidFill>
                  <a:schemeClr val="dk1"/>
                </a:solidFill>
              </a:defRPr>
            </a:lvl2pPr>
            <a:lvl3pPr marL="1371600" lvl="2" indent="-317500">
              <a:spcBef>
                <a:spcPts val="0"/>
              </a:spcBef>
              <a:spcAft>
                <a:spcPts val="0"/>
              </a:spcAft>
              <a:buClr>
                <a:schemeClr val="dk1"/>
              </a:buClr>
              <a:buSzPts val="1400"/>
              <a:buChar char="■"/>
              <a:defRPr>
                <a:solidFill>
                  <a:schemeClr val="dk1"/>
                </a:solidFill>
              </a:defRPr>
            </a:lvl3pPr>
            <a:lvl4pPr marL="1828800" lvl="3" indent="-317500">
              <a:spcBef>
                <a:spcPts val="0"/>
              </a:spcBef>
              <a:spcAft>
                <a:spcPts val="0"/>
              </a:spcAft>
              <a:buClr>
                <a:schemeClr val="dk1"/>
              </a:buClr>
              <a:buSzPts val="1400"/>
              <a:buChar char="●"/>
              <a:defRPr>
                <a:solidFill>
                  <a:schemeClr val="dk1"/>
                </a:solidFill>
              </a:defRPr>
            </a:lvl4pPr>
            <a:lvl5pPr marL="2286000" lvl="4" indent="-317500">
              <a:spcBef>
                <a:spcPts val="0"/>
              </a:spcBef>
              <a:spcAft>
                <a:spcPts val="0"/>
              </a:spcAft>
              <a:buClr>
                <a:schemeClr val="dk1"/>
              </a:buClr>
              <a:buSzPts val="1400"/>
              <a:buChar char="○"/>
              <a:defRPr>
                <a:solidFill>
                  <a:schemeClr val="dk1"/>
                </a:solidFill>
              </a:defRPr>
            </a:lvl5pPr>
            <a:lvl6pPr marL="2743200" lvl="5" indent="-317500">
              <a:spcBef>
                <a:spcPts val="0"/>
              </a:spcBef>
              <a:spcAft>
                <a:spcPts val="0"/>
              </a:spcAft>
              <a:buClr>
                <a:schemeClr val="dk1"/>
              </a:buClr>
              <a:buSzPts val="1400"/>
              <a:buChar char="■"/>
              <a:defRPr>
                <a:solidFill>
                  <a:schemeClr val="dk1"/>
                </a:solidFill>
              </a:defRPr>
            </a:lvl6pPr>
            <a:lvl7pPr marL="3200400" lvl="6" indent="-317500">
              <a:spcBef>
                <a:spcPts val="0"/>
              </a:spcBef>
              <a:spcAft>
                <a:spcPts val="0"/>
              </a:spcAft>
              <a:buClr>
                <a:schemeClr val="dk1"/>
              </a:buClr>
              <a:buSzPts val="1400"/>
              <a:buChar char="●"/>
              <a:defRPr>
                <a:solidFill>
                  <a:schemeClr val="dk1"/>
                </a:solidFill>
              </a:defRPr>
            </a:lvl7pPr>
            <a:lvl8pPr marL="3657600" lvl="7" indent="-317500">
              <a:spcBef>
                <a:spcPts val="0"/>
              </a:spcBef>
              <a:spcAft>
                <a:spcPts val="0"/>
              </a:spcAft>
              <a:buClr>
                <a:schemeClr val="dk1"/>
              </a:buClr>
              <a:buSzPts val="1400"/>
              <a:buChar char="○"/>
              <a:defRPr>
                <a:solidFill>
                  <a:schemeClr val="dk1"/>
                </a:solidFill>
              </a:defRPr>
            </a:lvl8pPr>
            <a:lvl9pPr marL="4114800" lvl="8" indent="-317500">
              <a:spcBef>
                <a:spcPts val="0"/>
              </a:spcBef>
              <a:spcAft>
                <a:spcPts val="0"/>
              </a:spcAft>
              <a:buClr>
                <a:schemeClr val="dk1"/>
              </a:buClr>
              <a:buSzPts val="1400"/>
              <a:buChar char="■"/>
              <a:defRPr>
                <a:solidFill>
                  <a:schemeClr val="dk1"/>
                </a:solidFill>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dark-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lt2"/>
              </a:buClr>
              <a:buSzPts val="1800"/>
              <a:buChar char="●"/>
              <a:defRPr sz="1800">
                <a:solidFill>
                  <a:schemeClr val="lt2"/>
                </a:solidFill>
              </a:defRPr>
            </a:lvl1pPr>
            <a:lvl2pPr marL="914400" lvl="1" indent="-317500">
              <a:lnSpc>
                <a:spcPct val="115000"/>
              </a:lnSpc>
              <a:spcBef>
                <a:spcPts val="0"/>
              </a:spcBef>
              <a:spcAft>
                <a:spcPts val="0"/>
              </a:spcAft>
              <a:buClr>
                <a:schemeClr val="lt2"/>
              </a:buClr>
              <a:buSzPts val="1400"/>
              <a:buChar char="○"/>
              <a:defRPr>
                <a:solidFill>
                  <a:schemeClr val="lt2"/>
                </a:solidFill>
              </a:defRPr>
            </a:lvl2pPr>
            <a:lvl3pPr marL="1371600" lvl="2" indent="-317500">
              <a:lnSpc>
                <a:spcPct val="115000"/>
              </a:lnSpc>
              <a:spcBef>
                <a:spcPts val="0"/>
              </a:spcBef>
              <a:spcAft>
                <a:spcPts val="0"/>
              </a:spcAft>
              <a:buClr>
                <a:schemeClr val="lt2"/>
              </a:buClr>
              <a:buSzPts val="1400"/>
              <a:buChar char="■"/>
              <a:defRPr>
                <a:solidFill>
                  <a:schemeClr val="lt2"/>
                </a:solidFill>
              </a:defRPr>
            </a:lvl3pPr>
            <a:lvl4pPr marL="1828800" lvl="3" indent="-317500">
              <a:lnSpc>
                <a:spcPct val="115000"/>
              </a:lnSpc>
              <a:spcBef>
                <a:spcPts val="0"/>
              </a:spcBef>
              <a:spcAft>
                <a:spcPts val="0"/>
              </a:spcAft>
              <a:buClr>
                <a:schemeClr val="lt2"/>
              </a:buClr>
              <a:buSzPts val="1400"/>
              <a:buChar char="●"/>
              <a:defRPr>
                <a:solidFill>
                  <a:schemeClr val="lt2"/>
                </a:solidFill>
              </a:defRPr>
            </a:lvl4pPr>
            <a:lvl5pPr marL="2286000" lvl="4" indent="-317500">
              <a:lnSpc>
                <a:spcPct val="115000"/>
              </a:lnSpc>
              <a:spcBef>
                <a:spcPts val="0"/>
              </a:spcBef>
              <a:spcAft>
                <a:spcPts val="0"/>
              </a:spcAft>
              <a:buClr>
                <a:schemeClr val="lt2"/>
              </a:buClr>
              <a:buSzPts val="1400"/>
              <a:buChar char="○"/>
              <a:defRPr>
                <a:solidFill>
                  <a:schemeClr val="lt2"/>
                </a:solidFill>
              </a:defRPr>
            </a:lvl5pPr>
            <a:lvl6pPr marL="2743200" lvl="5" indent="-317500">
              <a:lnSpc>
                <a:spcPct val="115000"/>
              </a:lnSpc>
              <a:spcBef>
                <a:spcPts val="0"/>
              </a:spcBef>
              <a:spcAft>
                <a:spcPts val="0"/>
              </a:spcAft>
              <a:buClr>
                <a:schemeClr val="lt2"/>
              </a:buClr>
              <a:buSzPts val="1400"/>
              <a:buChar char="■"/>
              <a:defRPr>
                <a:solidFill>
                  <a:schemeClr val="lt2"/>
                </a:solidFill>
              </a:defRPr>
            </a:lvl6pPr>
            <a:lvl7pPr marL="3200400" lvl="6" indent="-317500">
              <a:lnSpc>
                <a:spcPct val="115000"/>
              </a:lnSpc>
              <a:spcBef>
                <a:spcPts val="0"/>
              </a:spcBef>
              <a:spcAft>
                <a:spcPts val="0"/>
              </a:spcAft>
              <a:buClr>
                <a:schemeClr val="lt2"/>
              </a:buClr>
              <a:buSzPts val="1400"/>
              <a:buChar char="●"/>
              <a:defRPr>
                <a:solidFill>
                  <a:schemeClr val="lt2"/>
                </a:solidFill>
              </a:defRPr>
            </a:lvl7pPr>
            <a:lvl8pPr marL="3657600" lvl="7" indent="-317500">
              <a:lnSpc>
                <a:spcPct val="115000"/>
              </a:lnSpc>
              <a:spcBef>
                <a:spcPts val="0"/>
              </a:spcBef>
              <a:spcAft>
                <a:spcPts val="0"/>
              </a:spcAft>
              <a:buClr>
                <a:schemeClr val="lt2"/>
              </a:buClr>
              <a:buSzPts val="1400"/>
              <a:buChar char="○"/>
              <a:defRPr>
                <a:solidFill>
                  <a:schemeClr val="lt2"/>
                </a:solidFill>
              </a:defRPr>
            </a:lvl8pPr>
            <a:lvl9pPr marL="4114800" lvl="8" indent="-317500">
              <a:lnSpc>
                <a:spcPct val="115000"/>
              </a:lnSpc>
              <a:spcBef>
                <a:spcPts val="0"/>
              </a:spcBef>
              <a:spcAft>
                <a:spcPts val="0"/>
              </a:spcAft>
              <a:buClr>
                <a:schemeClr val="lt2"/>
              </a:buClr>
              <a:buSzPts val="1400"/>
              <a:buChar char="■"/>
              <a:defRPr>
                <a:solidFill>
                  <a:schemeClr val="lt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46025" y="0"/>
            <a:ext cx="9231300" cy="644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6000" b="1">
                <a:solidFill>
                  <a:srgbClr val="00FFFF"/>
                </a:solidFill>
              </a:rPr>
              <a:t>IMMEDIATELY!</a:t>
            </a:r>
            <a:endParaRPr sz="6000" b="1">
              <a:solidFill>
                <a:srgbClr val="00FFFF"/>
              </a:solidFill>
            </a:endParaRPr>
          </a:p>
        </p:txBody>
      </p:sp>
      <p:sp>
        <p:nvSpPr>
          <p:cNvPr id="55" name="Google Shape;55;p13"/>
          <p:cNvSpPr txBox="1">
            <a:spLocks noGrp="1"/>
          </p:cNvSpPr>
          <p:nvPr>
            <p:ph type="subTitle" idx="1"/>
          </p:nvPr>
        </p:nvSpPr>
        <p:spPr>
          <a:xfrm>
            <a:off x="-46025" y="644400"/>
            <a:ext cx="9231300" cy="44991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2700" u="sng" dirty="0">
                <a:solidFill>
                  <a:srgbClr val="FFFF00"/>
                </a:solidFill>
              </a:rPr>
              <a:t>Matt.4:18-22</a:t>
            </a:r>
            <a:r>
              <a:rPr lang="en" sz="2700" dirty="0">
                <a:solidFill>
                  <a:schemeClr val="dk1"/>
                </a:solidFill>
              </a:rPr>
              <a:t> </a:t>
            </a:r>
            <a:r>
              <a:rPr lang="en" sz="2700" dirty="0">
                <a:solidFill>
                  <a:srgbClr val="00FFFF"/>
                </a:solidFill>
              </a:rPr>
              <a:t>(NKJV)</a:t>
            </a:r>
            <a:r>
              <a:rPr lang="en" sz="2700" dirty="0">
                <a:solidFill>
                  <a:schemeClr val="dk1"/>
                </a:solidFill>
              </a:rPr>
              <a:t> </a:t>
            </a:r>
            <a:r>
              <a:rPr lang="en" sz="2700" i="1" dirty="0">
                <a:solidFill>
                  <a:schemeClr val="dk1"/>
                </a:solidFill>
              </a:rPr>
              <a:t>“And Jesus, walking by the Sea of Galilee, saw two brothers, Simon called Peter, and Andrew his brother, casting a net into the sea; for they were fishermen. 19 Then He said to them, “Follow Me, and I will make you fishers of men.” 20 They </a:t>
            </a:r>
            <a:r>
              <a:rPr lang="en" sz="2700" i="1" u="sng" dirty="0">
                <a:solidFill>
                  <a:srgbClr val="FFFF00"/>
                </a:solidFill>
              </a:rPr>
              <a:t>immediately</a:t>
            </a:r>
            <a:r>
              <a:rPr lang="en" sz="2700" i="1" dirty="0">
                <a:solidFill>
                  <a:schemeClr val="dk1"/>
                </a:solidFill>
              </a:rPr>
              <a:t> left their nets and followed Him. 21 Going on from there, He saw two other brothers, James the son of Zebedee, and John his brother, in the boat with Zebedee their father, mending their nets. He called them, 22 and </a:t>
            </a:r>
            <a:r>
              <a:rPr lang="en" sz="2700" i="1" u="sng" dirty="0">
                <a:solidFill>
                  <a:srgbClr val="FFFF00"/>
                </a:solidFill>
              </a:rPr>
              <a:t>immediately</a:t>
            </a:r>
            <a:r>
              <a:rPr lang="en" sz="2700" i="1" dirty="0">
                <a:solidFill>
                  <a:schemeClr val="dk1"/>
                </a:solidFill>
              </a:rPr>
              <a:t> they left the boat and their father, and followed Him.”</a:t>
            </a:r>
            <a:endParaRPr sz="2700" i="1" dirty="0">
              <a:solidFill>
                <a:schemeClr val="dk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2"/>
          <p:cNvSpPr txBox="1">
            <a:spLocks noGrp="1"/>
          </p:cNvSpPr>
          <p:nvPr>
            <p:ph type="ctrTitle"/>
          </p:nvPr>
        </p:nvSpPr>
        <p:spPr>
          <a:xfrm>
            <a:off x="-46025" y="0"/>
            <a:ext cx="9231300" cy="496800"/>
          </a:xfrm>
          <a:prstGeom prst="rect">
            <a:avLst/>
          </a:prstGeom>
        </p:spPr>
        <p:txBody>
          <a:bodyPr spcFirstLastPara="1" wrap="square" lIns="91425" tIns="91425" rIns="91425" bIns="91425" anchor="ctr" anchorCtr="0">
            <a:noAutofit/>
          </a:bodyPr>
          <a:lstStyle/>
          <a:p>
            <a:pPr marL="457200" lvl="0" indent="0" algn="ctr" rtl="0">
              <a:spcBef>
                <a:spcPts val="0"/>
              </a:spcBef>
              <a:spcAft>
                <a:spcPts val="0"/>
              </a:spcAft>
              <a:buNone/>
            </a:pPr>
            <a:r>
              <a:rPr lang="en" sz="5000" b="1">
                <a:solidFill>
                  <a:srgbClr val="00FFFF"/>
                </a:solidFill>
              </a:rPr>
              <a:t>THE FIRST CHRISTIANS </a:t>
            </a:r>
            <a:endParaRPr sz="5000" b="1">
              <a:solidFill>
                <a:srgbClr val="00FFFF"/>
              </a:solidFill>
            </a:endParaRPr>
          </a:p>
        </p:txBody>
      </p:sp>
      <p:sp>
        <p:nvSpPr>
          <p:cNvPr id="109" name="Google Shape;109;p22"/>
          <p:cNvSpPr txBox="1">
            <a:spLocks noGrp="1"/>
          </p:cNvSpPr>
          <p:nvPr>
            <p:ph type="subTitle" idx="1"/>
          </p:nvPr>
        </p:nvSpPr>
        <p:spPr>
          <a:xfrm>
            <a:off x="-154300" y="354625"/>
            <a:ext cx="9339600" cy="47892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FFFF00"/>
              </a:buClr>
              <a:buSzPts val="2000"/>
              <a:buChar char="●"/>
            </a:pPr>
            <a:r>
              <a:rPr lang="en" sz="2000" u="sng">
                <a:solidFill>
                  <a:srgbClr val="FFFF00"/>
                </a:solidFill>
              </a:rPr>
              <a:t>Acts 2:41</a:t>
            </a:r>
            <a:r>
              <a:rPr lang="en" sz="2000">
                <a:solidFill>
                  <a:srgbClr val="FFFF00"/>
                </a:solidFill>
              </a:rPr>
              <a:t> </a:t>
            </a:r>
            <a:r>
              <a:rPr lang="en" sz="2000" i="1">
                <a:solidFill>
                  <a:schemeClr val="dk1"/>
                </a:solidFill>
              </a:rPr>
              <a:t>“Then those who gladly received his word were baptized; and </a:t>
            </a:r>
            <a:r>
              <a:rPr lang="en" sz="2000" i="1" u="sng">
                <a:solidFill>
                  <a:schemeClr val="dk1"/>
                </a:solidFill>
              </a:rPr>
              <a:t>that day</a:t>
            </a:r>
            <a:r>
              <a:rPr lang="en" sz="2000" i="1">
                <a:solidFill>
                  <a:schemeClr val="dk1"/>
                </a:solidFill>
              </a:rPr>
              <a:t> about three thousand souls were added to them.”</a:t>
            </a:r>
            <a:endParaRPr sz="2000" i="1">
              <a:solidFill>
                <a:schemeClr val="dk1"/>
              </a:solidFill>
            </a:endParaRPr>
          </a:p>
          <a:p>
            <a:pPr marL="457200" lvl="0" indent="-355600" algn="l" rtl="0">
              <a:spcBef>
                <a:spcPts val="0"/>
              </a:spcBef>
              <a:spcAft>
                <a:spcPts val="0"/>
              </a:spcAft>
              <a:buClr>
                <a:srgbClr val="FFFF00"/>
              </a:buClr>
              <a:buSzPts val="2000"/>
              <a:buChar char="●"/>
            </a:pPr>
            <a:r>
              <a:rPr lang="en" sz="2000" u="sng">
                <a:solidFill>
                  <a:srgbClr val="FFFF00"/>
                </a:solidFill>
              </a:rPr>
              <a:t>Acts 8:36</a:t>
            </a:r>
            <a:r>
              <a:rPr lang="en" sz="2000">
                <a:solidFill>
                  <a:srgbClr val="FFFF00"/>
                </a:solidFill>
              </a:rPr>
              <a:t> </a:t>
            </a:r>
            <a:r>
              <a:rPr lang="en" sz="2000" i="1">
                <a:solidFill>
                  <a:schemeClr val="dk1"/>
                </a:solidFill>
              </a:rPr>
              <a:t>“Now as they went down the road, they came to some water. And the eunuch said, “See, </a:t>
            </a:r>
            <a:r>
              <a:rPr lang="en" sz="2000" i="1" u="sng">
                <a:solidFill>
                  <a:schemeClr val="dk1"/>
                </a:solidFill>
              </a:rPr>
              <a:t>here is water. What hinders me from being baptized</a:t>
            </a:r>
            <a:r>
              <a:rPr lang="en" sz="2000" i="1">
                <a:solidFill>
                  <a:schemeClr val="dk1"/>
                </a:solidFill>
              </a:rPr>
              <a:t>?”</a:t>
            </a:r>
            <a:endParaRPr sz="2000" i="1">
              <a:solidFill>
                <a:schemeClr val="dk1"/>
              </a:solidFill>
            </a:endParaRPr>
          </a:p>
          <a:p>
            <a:pPr marL="457200" lvl="0" indent="-355600" algn="l" rtl="0">
              <a:spcBef>
                <a:spcPts val="0"/>
              </a:spcBef>
              <a:spcAft>
                <a:spcPts val="0"/>
              </a:spcAft>
              <a:buClr>
                <a:srgbClr val="FFFF00"/>
              </a:buClr>
              <a:buSzPts val="2000"/>
              <a:buChar char="●"/>
            </a:pPr>
            <a:r>
              <a:rPr lang="en" sz="2000" u="sng">
                <a:solidFill>
                  <a:srgbClr val="FFFF00"/>
                </a:solidFill>
              </a:rPr>
              <a:t>Acts 9:18</a:t>
            </a:r>
            <a:r>
              <a:rPr lang="en" sz="2000">
                <a:solidFill>
                  <a:srgbClr val="FFFF00"/>
                </a:solidFill>
              </a:rPr>
              <a:t> </a:t>
            </a:r>
            <a:r>
              <a:rPr lang="en" sz="2000" i="1">
                <a:solidFill>
                  <a:schemeClr val="dk1"/>
                </a:solidFill>
              </a:rPr>
              <a:t>“</a:t>
            </a:r>
            <a:r>
              <a:rPr lang="en" sz="2000" i="1" u="sng">
                <a:solidFill>
                  <a:schemeClr val="dk1"/>
                </a:solidFill>
              </a:rPr>
              <a:t>Immediately</a:t>
            </a:r>
            <a:r>
              <a:rPr lang="en" sz="2000" i="1">
                <a:solidFill>
                  <a:schemeClr val="dk1"/>
                </a:solidFill>
              </a:rPr>
              <a:t> there fell from his eyes something like scales, and </a:t>
            </a:r>
            <a:r>
              <a:rPr lang="en" sz="2000" i="1" u="sng">
                <a:solidFill>
                  <a:schemeClr val="dk1"/>
                </a:solidFill>
              </a:rPr>
              <a:t>he received his sight at once; and he arose and was baptized</a:t>
            </a:r>
            <a:r>
              <a:rPr lang="en" sz="2000" i="1">
                <a:solidFill>
                  <a:schemeClr val="dk1"/>
                </a:solidFill>
              </a:rPr>
              <a:t>.”</a:t>
            </a:r>
            <a:endParaRPr sz="2000" i="1">
              <a:solidFill>
                <a:schemeClr val="dk1"/>
              </a:solidFill>
            </a:endParaRPr>
          </a:p>
          <a:p>
            <a:pPr marL="457200" lvl="0" indent="-355600" algn="l" rtl="0">
              <a:spcBef>
                <a:spcPts val="0"/>
              </a:spcBef>
              <a:spcAft>
                <a:spcPts val="0"/>
              </a:spcAft>
              <a:buClr>
                <a:srgbClr val="FFFF00"/>
              </a:buClr>
              <a:buSzPts val="2000"/>
              <a:buChar char="●"/>
            </a:pPr>
            <a:r>
              <a:rPr lang="en" sz="2000" u="sng">
                <a:solidFill>
                  <a:srgbClr val="FFFF00"/>
                </a:solidFill>
              </a:rPr>
              <a:t>Acts 10:33</a:t>
            </a:r>
            <a:r>
              <a:rPr lang="en" sz="2000">
                <a:solidFill>
                  <a:srgbClr val="FFFF00"/>
                </a:solidFill>
              </a:rPr>
              <a:t> </a:t>
            </a:r>
            <a:r>
              <a:rPr lang="en" sz="2000" i="1">
                <a:solidFill>
                  <a:schemeClr val="dk1"/>
                </a:solidFill>
              </a:rPr>
              <a:t>“So </a:t>
            </a:r>
            <a:r>
              <a:rPr lang="en" sz="2000" i="1" u="sng">
                <a:solidFill>
                  <a:schemeClr val="dk1"/>
                </a:solidFill>
              </a:rPr>
              <a:t>I sent to you immediately</a:t>
            </a:r>
            <a:r>
              <a:rPr lang="en" sz="2000" i="1">
                <a:solidFill>
                  <a:schemeClr val="dk1"/>
                </a:solidFill>
              </a:rPr>
              <a:t>, and you have done well to come. Now therefore, </a:t>
            </a:r>
            <a:r>
              <a:rPr lang="en" sz="2000" i="1" u="sng">
                <a:solidFill>
                  <a:schemeClr val="dk1"/>
                </a:solidFill>
              </a:rPr>
              <a:t>we are all present before God</a:t>
            </a:r>
            <a:r>
              <a:rPr lang="en" sz="2000" i="1">
                <a:solidFill>
                  <a:schemeClr val="dk1"/>
                </a:solidFill>
              </a:rPr>
              <a:t>, to hear all the things commanded you by God.”</a:t>
            </a:r>
            <a:endParaRPr sz="2000" i="1">
              <a:solidFill>
                <a:schemeClr val="dk1"/>
              </a:solidFill>
            </a:endParaRPr>
          </a:p>
          <a:p>
            <a:pPr marL="457200" lvl="0" indent="-355600" algn="l" rtl="0">
              <a:spcBef>
                <a:spcPts val="0"/>
              </a:spcBef>
              <a:spcAft>
                <a:spcPts val="0"/>
              </a:spcAft>
              <a:buClr>
                <a:srgbClr val="FFFF00"/>
              </a:buClr>
              <a:buSzPts val="2000"/>
              <a:buChar char="●"/>
            </a:pPr>
            <a:r>
              <a:rPr lang="en" sz="2000" u="sng">
                <a:solidFill>
                  <a:srgbClr val="FFFF00"/>
                </a:solidFill>
              </a:rPr>
              <a:t>Acts 16:33</a:t>
            </a:r>
            <a:r>
              <a:rPr lang="en" sz="2000">
                <a:solidFill>
                  <a:srgbClr val="FFFF00"/>
                </a:solidFill>
              </a:rPr>
              <a:t> </a:t>
            </a:r>
            <a:r>
              <a:rPr lang="en" sz="2000" i="1">
                <a:solidFill>
                  <a:schemeClr val="dk1"/>
                </a:solidFill>
              </a:rPr>
              <a:t>“And he took them </a:t>
            </a:r>
            <a:r>
              <a:rPr lang="en" sz="2000" i="1" u="sng">
                <a:solidFill>
                  <a:schemeClr val="dk1"/>
                </a:solidFill>
              </a:rPr>
              <a:t>the same hour of the night</a:t>
            </a:r>
            <a:r>
              <a:rPr lang="en" sz="2000" i="1">
                <a:solidFill>
                  <a:schemeClr val="dk1"/>
                </a:solidFill>
              </a:rPr>
              <a:t> and washed their stripes. And </a:t>
            </a:r>
            <a:r>
              <a:rPr lang="en" sz="2000" i="1" u="sng">
                <a:solidFill>
                  <a:schemeClr val="dk1"/>
                </a:solidFill>
              </a:rPr>
              <a:t>immediately</a:t>
            </a:r>
            <a:r>
              <a:rPr lang="en" sz="2000" i="1">
                <a:solidFill>
                  <a:schemeClr val="dk1"/>
                </a:solidFill>
              </a:rPr>
              <a:t> he and all his family were baptized.”</a:t>
            </a:r>
            <a:endParaRPr sz="2000" i="1">
              <a:solidFill>
                <a:schemeClr val="dk1"/>
              </a:solidFill>
            </a:endParaRPr>
          </a:p>
          <a:p>
            <a:pPr marL="457200" lvl="0" indent="-355600" algn="l" rtl="0">
              <a:spcBef>
                <a:spcPts val="0"/>
              </a:spcBef>
              <a:spcAft>
                <a:spcPts val="0"/>
              </a:spcAft>
              <a:buClr>
                <a:srgbClr val="00FFFF"/>
              </a:buClr>
              <a:buSzPts val="2000"/>
              <a:buChar char="●"/>
            </a:pPr>
            <a:r>
              <a:rPr lang="en" sz="2000">
                <a:solidFill>
                  <a:srgbClr val="00FFFF"/>
                </a:solidFill>
              </a:rPr>
              <a:t>Today, all over the world, people who want to be baptized are being told by their “pastor” or their denomination to wait until some designated day later this month, or next month, when it’s more convenient for that church!  No one is Acts was EVER told to do this!  The urgency clearly shows its importance!</a:t>
            </a:r>
            <a:endParaRPr sz="20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3"/>
          <p:cNvSpPr txBox="1">
            <a:spLocks noGrp="1"/>
          </p:cNvSpPr>
          <p:nvPr>
            <p:ph type="ctrTitle"/>
          </p:nvPr>
        </p:nvSpPr>
        <p:spPr>
          <a:xfrm>
            <a:off x="-46025" y="0"/>
            <a:ext cx="9231300" cy="481800"/>
          </a:xfrm>
          <a:prstGeom prst="rect">
            <a:avLst/>
          </a:prstGeom>
        </p:spPr>
        <p:txBody>
          <a:bodyPr spcFirstLastPara="1" wrap="square" lIns="91425" tIns="91425" rIns="91425" bIns="91425" anchor="ctr" anchorCtr="0">
            <a:noAutofit/>
          </a:bodyPr>
          <a:lstStyle/>
          <a:p>
            <a:pPr marL="457200" lvl="0" indent="0" algn="ctr" rtl="0">
              <a:spcBef>
                <a:spcPts val="0"/>
              </a:spcBef>
              <a:spcAft>
                <a:spcPts val="0"/>
              </a:spcAft>
              <a:buNone/>
            </a:pPr>
            <a:r>
              <a:rPr lang="en" sz="5000" b="1" u="sng">
                <a:solidFill>
                  <a:srgbClr val="00FFFF"/>
                </a:solidFill>
              </a:rPr>
              <a:t>YOUR</a:t>
            </a:r>
            <a:r>
              <a:rPr lang="en" sz="5000" b="1">
                <a:solidFill>
                  <a:srgbClr val="00FFFF"/>
                </a:solidFill>
              </a:rPr>
              <a:t> RESPONSE! </a:t>
            </a:r>
            <a:endParaRPr sz="5000" b="1">
              <a:solidFill>
                <a:srgbClr val="00FFFF"/>
              </a:solidFill>
            </a:endParaRPr>
          </a:p>
        </p:txBody>
      </p:sp>
      <p:sp>
        <p:nvSpPr>
          <p:cNvPr id="115" name="Google Shape;115;p23"/>
          <p:cNvSpPr txBox="1">
            <a:spLocks noGrp="1"/>
          </p:cNvSpPr>
          <p:nvPr>
            <p:ph type="subTitle" idx="1"/>
          </p:nvPr>
        </p:nvSpPr>
        <p:spPr>
          <a:xfrm>
            <a:off x="-154300" y="481800"/>
            <a:ext cx="9298200" cy="46620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FFFF00"/>
              </a:buClr>
              <a:buSzPts val="2000"/>
              <a:buChar char="●"/>
            </a:pPr>
            <a:r>
              <a:rPr lang="en" sz="2000" dirty="0">
                <a:solidFill>
                  <a:srgbClr val="FFFF00"/>
                </a:solidFill>
              </a:rPr>
              <a:t>THIS moment, right now, is the only one that you are guaranteed.  </a:t>
            </a:r>
            <a:r>
              <a:rPr lang="en" sz="2000" u="sng" dirty="0">
                <a:solidFill>
                  <a:srgbClr val="FFFF00"/>
                </a:solidFill>
              </a:rPr>
              <a:t>Lk.12:20</a:t>
            </a:r>
            <a:r>
              <a:rPr lang="en" sz="2000" dirty="0">
                <a:solidFill>
                  <a:srgbClr val="FFFF00"/>
                </a:solidFill>
              </a:rPr>
              <a:t> </a:t>
            </a:r>
            <a:r>
              <a:rPr lang="en" sz="2000" i="1" dirty="0">
                <a:solidFill>
                  <a:schemeClr val="dk1"/>
                </a:solidFill>
              </a:rPr>
              <a:t>“But God said to him, ‘Fool! </a:t>
            </a:r>
            <a:r>
              <a:rPr lang="en" sz="2000" i="1" u="sng" dirty="0">
                <a:solidFill>
                  <a:schemeClr val="dk1"/>
                </a:solidFill>
              </a:rPr>
              <a:t>This night</a:t>
            </a:r>
            <a:r>
              <a:rPr lang="en" sz="2000" i="1" dirty="0">
                <a:solidFill>
                  <a:schemeClr val="dk1"/>
                </a:solidFill>
              </a:rPr>
              <a:t> your soul will be required of you; then whose will those things be which you have provided?’”</a:t>
            </a:r>
            <a:endParaRPr sz="2000" i="1" dirty="0">
              <a:solidFill>
                <a:schemeClr val="dk1"/>
              </a:solidFill>
            </a:endParaRPr>
          </a:p>
          <a:p>
            <a:pPr marL="457200" lvl="0" indent="-355600" algn="l" rtl="0">
              <a:spcBef>
                <a:spcPts val="0"/>
              </a:spcBef>
              <a:spcAft>
                <a:spcPts val="0"/>
              </a:spcAft>
              <a:buClr>
                <a:srgbClr val="00FFFF"/>
              </a:buClr>
              <a:buSzPts val="2000"/>
              <a:buChar char="●"/>
            </a:pPr>
            <a:r>
              <a:rPr lang="en" sz="2000" dirty="0">
                <a:solidFill>
                  <a:srgbClr val="00FFFF"/>
                </a:solidFill>
              </a:rPr>
              <a:t>God’s word says that NOW is the time to obey the gospel.</a:t>
            </a:r>
            <a:r>
              <a:rPr lang="en" sz="2000" dirty="0">
                <a:solidFill>
                  <a:srgbClr val="FFFF00"/>
                </a:solidFill>
              </a:rPr>
              <a:t>  </a:t>
            </a:r>
            <a:r>
              <a:rPr lang="en" sz="2000" u="sng" dirty="0">
                <a:solidFill>
                  <a:srgbClr val="FFFF00"/>
                </a:solidFill>
              </a:rPr>
              <a:t>2 Cor.6:2</a:t>
            </a:r>
            <a:r>
              <a:rPr lang="en" sz="2000" dirty="0">
                <a:solidFill>
                  <a:srgbClr val="FFFF00"/>
                </a:solidFill>
              </a:rPr>
              <a:t> </a:t>
            </a:r>
            <a:r>
              <a:rPr lang="en" sz="2000" i="1" dirty="0">
                <a:solidFill>
                  <a:schemeClr val="dk1"/>
                </a:solidFill>
              </a:rPr>
              <a:t>“For He says: “In an acceptable time I have heard you, and in the day of salvation I have helped you.” Behold, </a:t>
            </a:r>
            <a:r>
              <a:rPr lang="en" sz="2000" i="1" u="sng" dirty="0">
                <a:solidFill>
                  <a:schemeClr val="dk1"/>
                </a:solidFill>
              </a:rPr>
              <a:t>now is the accepted time</a:t>
            </a:r>
            <a:r>
              <a:rPr lang="en" sz="2000" i="1" dirty="0">
                <a:solidFill>
                  <a:schemeClr val="dk1"/>
                </a:solidFill>
              </a:rPr>
              <a:t>; behold, </a:t>
            </a:r>
            <a:r>
              <a:rPr lang="en" sz="2000" i="1" u="sng" dirty="0">
                <a:solidFill>
                  <a:schemeClr val="dk1"/>
                </a:solidFill>
              </a:rPr>
              <a:t>now is the day of salvation</a:t>
            </a:r>
            <a:r>
              <a:rPr lang="en" sz="2000" i="1" dirty="0">
                <a:solidFill>
                  <a:schemeClr val="dk1"/>
                </a:solidFill>
              </a:rPr>
              <a:t>.”</a:t>
            </a:r>
            <a:endParaRPr sz="2000" i="1" dirty="0">
              <a:solidFill>
                <a:schemeClr val="dk1"/>
              </a:solidFill>
            </a:endParaRPr>
          </a:p>
          <a:p>
            <a:pPr marL="457200" lvl="0" indent="-355600" algn="l" rtl="0">
              <a:spcBef>
                <a:spcPts val="0"/>
              </a:spcBef>
              <a:spcAft>
                <a:spcPts val="0"/>
              </a:spcAft>
              <a:buClr>
                <a:srgbClr val="FFFF00"/>
              </a:buClr>
              <a:buSzPts val="2000"/>
              <a:buChar char="●"/>
            </a:pPr>
            <a:r>
              <a:rPr lang="en" sz="2000" dirty="0">
                <a:solidFill>
                  <a:srgbClr val="FFFF00"/>
                </a:solidFill>
              </a:rPr>
              <a:t>Film line - “I came here tonight because when you realize you want to spend the rest of your life with somebody, you want the rest of your life to start as soon as possible.”  </a:t>
            </a:r>
            <a:r>
              <a:rPr lang="en" sz="2000" dirty="0">
                <a:solidFill>
                  <a:srgbClr val="00FFFF"/>
                </a:solidFill>
              </a:rPr>
              <a:t>Why delay the Father, Son and Spirit dwelling with you?</a:t>
            </a:r>
            <a:endParaRPr sz="2000" dirty="0">
              <a:solidFill>
                <a:srgbClr val="00FFFF"/>
              </a:solidFill>
            </a:endParaRPr>
          </a:p>
          <a:p>
            <a:pPr marL="457200" lvl="0" indent="-355600" algn="l" rtl="0">
              <a:spcBef>
                <a:spcPts val="0"/>
              </a:spcBef>
              <a:spcAft>
                <a:spcPts val="0"/>
              </a:spcAft>
              <a:buClr>
                <a:srgbClr val="FFFF00"/>
              </a:buClr>
              <a:buSzPts val="2000"/>
              <a:buChar char="●"/>
            </a:pPr>
            <a:r>
              <a:rPr lang="en" sz="2000" u="sng" dirty="0">
                <a:solidFill>
                  <a:srgbClr val="FFFF00"/>
                </a:solidFill>
              </a:rPr>
              <a:t>Acts 22:16</a:t>
            </a:r>
            <a:r>
              <a:rPr lang="en" sz="2000" dirty="0">
                <a:solidFill>
                  <a:srgbClr val="FFFF00"/>
                </a:solidFill>
              </a:rPr>
              <a:t> </a:t>
            </a:r>
            <a:r>
              <a:rPr lang="en" sz="2000" i="1" dirty="0">
                <a:solidFill>
                  <a:schemeClr val="dk1"/>
                </a:solidFill>
              </a:rPr>
              <a:t>“And now </a:t>
            </a:r>
            <a:r>
              <a:rPr lang="en" sz="2000" i="1" u="sng" dirty="0">
                <a:solidFill>
                  <a:schemeClr val="dk1"/>
                </a:solidFill>
              </a:rPr>
              <a:t>why are you waiting</a:t>
            </a:r>
            <a:r>
              <a:rPr lang="en" sz="2000" i="1" dirty="0">
                <a:solidFill>
                  <a:schemeClr val="dk1"/>
                </a:solidFill>
              </a:rPr>
              <a:t>? Arise and be baptized, </a:t>
            </a:r>
            <a:r>
              <a:rPr lang="en" sz="2000" i="1" u="sng" dirty="0">
                <a:solidFill>
                  <a:schemeClr val="dk1"/>
                </a:solidFill>
              </a:rPr>
              <a:t>and wash away your sins</a:t>
            </a:r>
            <a:r>
              <a:rPr lang="en" sz="2000" i="1" dirty="0">
                <a:solidFill>
                  <a:schemeClr val="dk1"/>
                </a:solidFill>
              </a:rPr>
              <a:t>, calling on the name of the Lord.’”</a:t>
            </a:r>
            <a:endParaRPr sz="2000" i="1" dirty="0">
              <a:solidFill>
                <a:schemeClr val="dk1"/>
              </a:solidFill>
            </a:endParaRPr>
          </a:p>
          <a:p>
            <a:pPr marL="457200" lvl="0" indent="-355600" algn="l" rtl="0">
              <a:spcBef>
                <a:spcPts val="0"/>
              </a:spcBef>
              <a:spcAft>
                <a:spcPts val="0"/>
              </a:spcAft>
              <a:buClr>
                <a:srgbClr val="FFFF00"/>
              </a:buClr>
              <a:buSzPts val="2000"/>
              <a:buChar char="●"/>
            </a:pPr>
            <a:r>
              <a:rPr lang="en" sz="2000" u="sng" dirty="0">
                <a:solidFill>
                  <a:srgbClr val="FFFF00"/>
                </a:solidFill>
              </a:rPr>
              <a:t>Matt.14:31</a:t>
            </a:r>
            <a:r>
              <a:rPr lang="en" sz="2000" dirty="0">
                <a:solidFill>
                  <a:srgbClr val="FFFF00"/>
                </a:solidFill>
              </a:rPr>
              <a:t> </a:t>
            </a:r>
            <a:r>
              <a:rPr lang="en" sz="2000" i="1" dirty="0">
                <a:solidFill>
                  <a:schemeClr val="dk1"/>
                </a:solidFill>
              </a:rPr>
              <a:t>“And </a:t>
            </a:r>
            <a:r>
              <a:rPr lang="en" sz="2000" i="1" u="sng" dirty="0">
                <a:solidFill>
                  <a:schemeClr val="dk1"/>
                </a:solidFill>
              </a:rPr>
              <a:t>immediately</a:t>
            </a:r>
            <a:r>
              <a:rPr lang="en" sz="2000" i="1" dirty="0">
                <a:solidFill>
                  <a:schemeClr val="dk1"/>
                </a:solidFill>
              </a:rPr>
              <a:t> Jesus stretched out His hand and caught him”</a:t>
            </a:r>
            <a:endParaRPr sz="2000" i="1" dirty="0">
              <a:solidFill>
                <a:schemeClr val="dk1"/>
              </a:solidFill>
            </a:endParaRPr>
          </a:p>
          <a:p>
            <a:pPr marL="457200" lvl="0" indent="-355600" algn="l" rtl="0">
              <a:spcBef>
                <a:spcPts val="0"/>
              </a:spcBef>
              <a:spcAft>
                <a:spcPts val="0"/>
              </a:spcAft>
              <a:buClr>
                <a:srgbClr val="00FFFF"/>
              </a:buClr>
              <a:buSzPts val="2000"/>
              <a:buChar char="●"/>
            </a:pPr>
            <a:r>
              <a:rPr lang="en" sz="2000" dirty="0">
                <a:solidFill>
                  <a:srgbClr val="00FFFF"/>
                </a:solidFill>
              </a:rPr>
              <a:t>Your Creator, who also died for you, wants to IMMEDIATELY save you.  Can you think of even one good, valid reason to keep Him waiting?</a:t>
            </a:r>
            <a:endParaRPr sz="2000" dirty="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ctrTitle"/>
          </p:nvPr>
        </p:nvSpPr>
        <p:spPr>
          <a:xfrm>
            <a:off x="-46025" y="0"/>
            <a:ext cx="9231300" cy="489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IT’S USE IN SCRIPTURE</a:t>
            </a:r>
            <a:endParaRPr sz="5000" b="1">
              <a:solidFill>
                <a:srgbClr val="00FFFF"/>
              </a:solidFill>
            </a:endParaRPr>
          </a:p>
        </p:txBody>
      </p:sp>
      <p:sp>
        <p:nvSpPr>
          <p:cNvPr id="61" name="Google Shape;61;p14"/>
          <p:cNvSpPr txBox="1">
            <a:spLocks noGrp="1"/>
          </p:cNvSpPr>
          <p:nvPr>
            <p:ph type="subTitle" idx="1"/>
          </p:nvPr>
        </p:nvSpPr>
        <p:spPr>
          <a:xfrm>
            <a:off x="-120475" y="521125"/>
            <a:ext cx="9380100" cy="4622400"/>
          </a:xfrm>
          <a:prstGeom prst="rect">
            <a:avLst/>
          </a:prstGeom>
        </p:spPr>
        <p:txBody>
          <a:bodyPr spcFirstLastPara="1" wrap="square" lIns="91425" tIns="91425" rIns="91425" bIns="91425" anchor="t" anchorCtr="0">
            <a:noAutofit/>
          </a:bodyPr>
          <a:lstStyle/>
          <a:p>
            <a:pPr marL="457200" lvl="0" indent="-412750" algn="l" rtl="0">
              <a:spcBef>
                <a:spcPts val="0"/>
              </a:spcBef>
              <a:spcAft>
                <a:spcPts val="0"/>
              </a:spcAft>
              <a:buClr>
                <a:srgbClr val="FFFF00"/>
              </a:buClr>
              <a:buSzPts val="2900"/>
              <a:buChar char="●"/>
            </a:pPr>
            <a:r>
              <a:rPr lang="en" sz="2900">
                <a:solidFill>
                  <a:srgbClr val="FFFF00"/>
                </a:solidFill>
              </a:rPr>
              <a:t>As we are studying Luke I am amazed how often this word keeps coming up!  Over 100 times in the N.T.!</a:t>
            </a:r>
            <a:endParaRPr sz="2900">
              <a:solidFill>
                <a:srgbClr val="FFFF00"/>
              </a:solidFill>
            </a:endParaRPr>
          </a:p>
          <a:p>
            <a:pPr marL="457200" lvl="0" indent="-412750" algn="l" rtl="0">
              <a:spcBef>
                <a:spcPts val="0"/>
              </a:spcBef>
              <a:spcAft>
                <a:spcPts val="0"/>
              </a:spcAft>
              <a:buClr>
                <a:schemeClr val="dk1"/>
              </a:buClr>
              <a:buSzPts val="2900"/>
              <a:buChar char="●"/>
            </a:pPr>
            <a:r>
              <a:rPr lang="en" sz="2900">
                <a:solidFill>
                  <a:schemeClr val="dk1"/>
                </a:solidFill>
              </a:rPr>
              <a:t>It is an “adverb”, meaning it describes a verb - it shows the manner in which an action is taking place.</a:t>
            </a:r>
            <a:endParaRPr sz="2900">
              <a:solidFill>
                <a:srgbClr val="00FFFF"/>
              </a:solidFill>
            </a:endParaRPr>
          </a:p>
          <a:p>
            <a:pPr marL="457200" lvl="0" indent="-412750" algn="l" rtl="0">
              <a:spcBef>
                <a:spcPts val="0"/>
              </a:spcBef>
              <a:spcAft>
                <a:spcPts val="0"/>
              </a:spcAft>
              <a:buClr>
                <a:srgbClr val="00FFFF"/>
              </a:buClr>
              <a:buSzPts val="2900"/>
              <a:buChar char="●"/>
            </a:pPr>
            <a:r>
              <a:rPr lang="en" sz="2900">
                <a:solidFill>
                  <a:srgbClr val="00FFFF"/>
                </a:solidFill>
              </a:rPr>
              <a:t>Multiple Greek words meaning “quickly, instantly, at once, without delay, suddenly”.</a:t>
            </a:r>
            <a:endParaRPr sz="2900">
              <a:solidFill>
                <a:srgbClr val="00FFFF"/>
              </a:solidFill>
            </a:endParaRPr>
          </a:p>
          <a:p>
            <a:pPr marL="457200" lvl="0" indent="-412750" algn="l" rtl="0">
              <a:spcBef>
                <a:spcPts val="0"/>
              </a:spcBef>
              <a:spcAft>
                <a:spcPts val="0"/>
              </a:spcAft>
              <a:buClr>
                <a:srgbClr val="FFFF00"/>
              </a:buClr>
              <a:buSzPts val="2900"/>
              <a:buChar char="●"/>
            </a:pPr>
            <a:r>
              <a:rPr lang="en" sz="2900">
                <a:solidFill>
                  <a:srgbClr val="FFFF00"/>
                </a:solidFill>
              </a:rPr>
              <a:t>In this lesson we will look at </a:t>
            </a:r>
            <a:r>
              <a:rPr lang="en" sz="2900" u="sng">
                <a:solidFill>
                  <a:srgbClr val="FFFF00"/>
                </a:solidFill>
              </a:rPr>
              <a:t>three</a:t>
            </a:r>
            <a:r>
              <a:rPr lang="en" sz="2900">
                <a:solidFill>
                  <a:srgbClr val="FFFF00"/>
                </a:solidFill>
              </a:rPr>
              <a:t> important ACTIONS that we see take place IMMEDIATELY in scripture, and make application of each in our own lives today.</a:t>
            </a:r>
            <a:endParaRPr sz="290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ctrTitle"/>
          </p:nvPr>
        </p:nvSpPr>
        <p:spPr>
          <a:xfrm>
            <a:off x="-46025" y="0"/>
            <a:ext cx="9231300" cy="496800"/>
          </a:xfrm>
          <a:prstGeom prst="rect">
            <a:avLst/>
          </a:prstGeom>
        </p:spPr>
        <p:txBody>
          <a:bodyPr spcFirstLastPara="1" wrap="square" lIns="91425" tIns="91425" rIns="91425" bIns="91425" anchor="ctr" anchorCtr="0">
            <a:noAutofit/>
          </a:bodyPr>
          <a:lstStyle/>
          <a:p>
            <a:pPr marL="457200" lvl="0" indent="0" algn="ctr" rtl="0">
              <a:spcBef>
                <a:spcPts val="0"/>
              </a:spcBef>
              <a:spcAft>
                <a:spcPts val="0"/>
              </a:spcAft>
              <a:buNone/>
            </a:pPr>
            <a:r>
              <a:rPr lang="en" sz="5000" b="1">
                <a:solidFill>
                  <a:srgbClr val="00FFFF"/>
                </a:solidFill>
              </a:rPr>
              <a:t>1- GOD’S DELIVERANCE</a:t>
            </a:r>
            <a:endParaRPr sz="5000" b="1">
              <a:solidFill>
                <a:srgbClr val="00FFFF"/>
              </a:solidFill>
            </a:endParaRPr>
          </a:p>
        </p:txBody>
      </p:sp>
      <p:sp>
        <p:nvSpPr>
          <p:cNvPr id="67" name="Google Shape;67;p15"/>
          <p:cNvSpPr txBox="1">
            <a:spLocks noGrp="1"/>
          </p:cNvSpPr>
          <p:nvPr>
            <p:ph type="subTitle" idx="1"/>
          </p:nvPr>
        </p:nvSpPr>
        <p:spPr>
          <a:xfrm>
            <a:off x="-120475" y="365450"/>
            <a:ext cx="9305700" cy="4778400"/>
          </a:xfrm>
          <a:prstGeom prst="rect">
            <a:avLst/>
          </a:prstGeom>
        </p:spPr>
        <p:txBody>
          <a:bodyPr spcFirstLastPara="1" wrap="square" lIns="91425" tIns="91425" rIns="91425" bIns="91425" anchor="t" anchorCtr="0">
            <a:noAutofit/>
          </a:bodyPr>
          <a:lstStyle/>
          <a:p>
            <a:pPr marL="457200" lvl="0" indent="-387350" algn="l" rtl="0">
              <a:spcBef>
                <a:spcPts val="0"/>
              </a:spcBef>
              <a:spcAft>
                <a:spcPts val="0"/>
              </a:spcAft>
              <a:buClr>
                <a:srgbClr val="FFFF00"/>
              </a:buClr>
              <a:buSzPts val="2500"/>
              <a:buChar char="●"/>
            </a:pPr>
            <a:r>
              <a:rPr lang="en" sz="2500">
                <a:solidFill>
                  <a:srgbClr val="FFFF00"/>
                </a:solidFill>
              </a:rPr>
              <a:t>Have you ever noticed how many times this type of language is used when Jesus and His apostles healed someone of their afflictions?  It showed both the love and power of God!</a:t>
            </a:r>
            <a:endParaRPr sz="2500">
              <a:solidFill>
                <a:srgbClr val="FFFF00"/>
              </a:solidFill>
            </a:endParaRPr>
          </a:p>
          <a:p>
            <a:pPr marL="457200" lvl="0" indent="-387350" algn="l" rtl="0">
              <a:spcBef>
                <a:spcPts val="0"/>
              </a:spcBef>
              <a:spcAft>
                <a:spcPts val="0"/>
              </a:spcAft>
              <a:buClr>
                <a:srgbClr val="FFFF00"/>
              </a:buClr>
              <a:buSzPts val="2500"/>
              <a:buChar char="●"/>
            </a:pPr>
            <a:r>
              <a:rPr lang="en" sz="2500" u="sng">
                <a:solidFill>
                  <a:srgbClr val="FFFF00"/>
                </a:solidFill>
              </a:rPr>
              <a:t>Matt.8:3</a:t>
            </a:r>
            <a:r>
              <a:rPr lang="en" sz="2500">
                <a:solidFill>
                  <a:schemeClr val="dk1"/>
                </a:solidFill>
              </a:rPr>
              <a:t> </a:t>
            </a:r>
            <a:r>
              <a:rPr lang="en" sz="2500" i="1">
                <a:solidFill>
                  <a:schemeClr val="dk1"/>
                </a:solidFill>
              </a:rPr>
              <a:t>“Immediately his leprosy was cleansed.”</a:t>
            </a:r>
            <a:endParaRPr sz="2500" i="1">
              <a:solidFill>
                <a:schemeClr val="dk1"/>
              </a:solidFill>
            </a:endParaRPr>
          </a:p>
          <a:p>
            <a:pPr marL="457200" lvl="0" indent="-387350" algn="l" rtl="0">
              <a:spcBef>
                <a:spcPts val="0"/>
              </a:spcBef>
              <a:spcAft>
                <a:spcPts val="0"/>
              </a:spcAft>
              <a:buClr>
                <a:srgbClr val="FFFF00"/>
              </a:buClr>
              <a:buSzPts val="2500"/>
              <a:buChar char="●"/>
            </a:pPr>
            <a:r>
              <a:rPr lang="en" sz="2500" u="sng">
                <a:solidFill>
                  <a:srgbClr val="FFFF00"/>
                </a:solidFill>
              </a:rPr>
              <a:t>Matt.20:34</a:t>
            </a:r>
            <a:r>
              <a:rPr lang="en" sz="2500">
                <a:solidFill>
                  <a:schemeClr val="dk1"/>
                </a:solidFill>
              </a:rPr>
              <a:t> </a:t>
            </a:r>
            <a:r>
              <a:rPr lang="en" sz="2500" i="1">
                <a:solidFill>
                  <a:schemeClr val="dk1"/>
                </a:solidFill>
              </a:rPr>
              <a:t>“And immediately their eyes received sight, and they followed Him.”</a:t>
            </a:r>
            <a:endParaRPr sz="2500" i="1">
              <a:solidFill>
                <a:schemeClr val="dk1"/>
              </a:solidFill>
            </a:endParaRPr>
          </a:p>
          <a:p>
            <a:pPr marL="457200" lvl="0" indent="-387350" algn="l" rtl="0">
              <a:spcBef>
                <a:spcPts val="0"/>
              </a:spcBef>
              <a:spcAft>
                <a:spcPts val="0"/>
              </a:spcAft>
              <a:buClr>
                <a:srgbClr val="FFFF00"/>
              </a:buClr>
              <a:buSzPts val="2500"/>
              <a:buChar char="●"/>
            </a:pPr>
            <a:r>
              <a:rPr lang="en" sz="2500" u="sng">
                <a:solidFill>
                  <a:srgbClr val="FFFF00"/>
                </a:solidFill>
              </a:rPr>
              <a:t>Mk.1:31</a:t>
            </a:r>
            <a:r>
              <a:rPr lang="en" sz="2500">
                <a:solidFill>
                  <a:schemeClr val="dk1"/>
                </a:solidFill>
              </a:rPr>
              <a:t> </a:t>
            </a:r>
            <a:r>
              <a:rPr lang="en" sz="2500" i="1">
                <a:solidFill>
                  <a:schemeClr val="dk1"/>
                </a:solidFill>
              </a:rPr>
              <a:t>“and immediately the fever left her.”</a:t>
            </a:r>
            <a:endParaRPr sz="2500" i="1">
              <a:solidFill>
                <a:schemeClr val="dk1"/>
              </a:solidFill>
            </a:endParaRPr>
          </a:p>
          <a:p>
            <a:pPr marL="457200" lvl="0" indent="-387350" algn="l" rtl="0">
              <a:spcBef>
                <a:spcPts val="0"/>
              </a:spcBef>
              <a:spcAft>
                <a:spcPts val="0"/>
              </a:spcAft>
              <a:buClr>
                <a:srgbClr val="FFFF00"/>
              </a:buClr>
              <a:buSzPts val="2500"/>
              <a:buChar char="●"/>
            </a:pPr>
            <a:r>
              <a:rPr lang="en" sz="2500" u="sng">
                <a:solidFill>
                  <a:srgbClr val="FFFF00"/>
                </a:solidFill>
              </a:rPr>
              <a:t>Mk.2:12</a:t>
            </a:r>
            <a:r>
              <a:rPr lang="en" sz="2500">
                <a:solidFill>
                  <a:schemeClr val="dk1"/>
                </a:solidFill>
              </a:rPr>
              <a:t> </a:t>
            </a:r>
            <a:r>
              <a:rPr lang="en" sz="2500" i="1">
                <a:solidFill>
                  <a:schemeClr val="dk1"/>
                </a:solidFill>
              </a:rPr>
              <a:t>“Immediately he arose, took up the bed, and went out in the presence of them all, so that all were amazed and glorified God, saying, “We never saw anything like this!”</a:t>
            </a:r>
            <a:endParaRPr sz="2500" i="1">
              <a:solidFill>
                <a:schemeClr val="dk1"/>
              </a:solidFill>
            </a:endParaRPr>
          </a:p>
          <a:p>
            <a:pPr marL="457200" lvl="0" indent="-387350" algn="l" rtl="0">
              <a:spcBef>
                <a:spcPts val="0"/>
              </a:spcBef>
              <a:spcAft>
                <a:spcPts val="0"/>
              </a:spcAft>
              <a:buClr>
                <a:srgbClr val="FFFF00"/>
              </a:buClr>
              <a:buSzPts val="2500"/>
              <a:buChar char="●"/>
            </a:pPr>
            <a:r>
              <a:rPr lang="en" sz="2500" u="sng">
                <a:solidFill>
                  <a:srgbClr val="FFFF00"/>
                </a:solidFill>
              </a:rPr>
              <a:t>Mk.5:29</a:t>
            </a:r>
            <a:r>
              <a:rPr lang="en" sz="2500">
                <a:solidFill>
                  <a:schemeClr val="dk1"/>
                </a:solidFill>
              </a:rPr>
              <a:t> </a:t>
            </a:r>
            <a:r>
              <a:rPr lang="en" sz="2500" i="1">
                <a:solidFill>
                  <a:schemeClr val="dk1"/>
                </a:solidFill>
              </a:rPr>
              <a:t>“Immediately the fountain of her blood was dried up, and she felt in her body that she was healed of the affliction.”</a:t>
            </a:r>
            <a:endParaRPr sz="25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ctrTitle"/>
          </p:nvPr>
        </p:nvSpPr>
        <p:spPr>
          <a:xfrm>
            <a:off x="-46025" y="0"/>
            <a:ext cx="9231300" cy="496800"/>
          </a:xfrm>
          <a:prstGeom prst="rect">
            <a:avLst/>
          </a:prstGeom>
        </p:spPr>
        <p:txBody>
          <a:bodyPr spcFirstLastPara="1" wrap="square" lIns="91425" tIns="91425" rIns="91425" bIns="91425" anchor="ctr" anchorCtr="0">
            <a:noAutofit/>
          </a:bodyPr>
          <a:lstStyle/>
          <a:p>
            <a:pPr marL="457200" lvl="0" indent="0" algn="ctr" rtl="0">
              <a:spcBef>
                <a:spcPts val="0"/>
              </a:spcBef>
              <a:spcAft>
                <a:spcPts val="0"/>
              </a:spcAft>
              <a:buNone/>
            </a:pPr>
            <a:r>
              <a:rPr lang="en" sz="5000" b="1">
                <a:solidFill>
                  <a:srgbClr val="00FFFF"/>
                </a:solidFill>
              </a:rPr>
              <a:t>MORE EXAMPLES!</a:t>
            </a:r>
            <a:endParaRPr sz="5000" b="1">
              <a:solidFill>
                <a:srgbClr val="00FFFF"/>
              </a:solidFill>
            </a:endParaRPr>
          </a:p>
        </p:txBody>
      </p:sp>
      <p:sp>
        <p:nvSpPr>
          <p:cNvPr id="73" name="Google Shape;73;p16"/>
          <p:cNvSpPr txBox="1">
            <a:spLocks noGrp="1"/>
          </p:cNvSpPr>
          <p:nvPr>
            <p:ph type="subTitle" idx="1"/>
          </p:nvPr>
        </p:nvSpPr>
        <p:spPr>
          <a:xfrm>
            <a:off x="-120475" y="496800"/>
            <a:ext cx="9305700" cy="4647000"/>
          </a:xfrm>
          <a:prstGeom prst="rect">
            <a:avLst/>
          </a:prstGeom>
        </p:spPr>
        <p:txBody>
          <a:bodyPr spcFirstLastPara="1" wrap="square" lIns="91425" tIns="91425" rIns="91425" bIns="91425" anchor="t" anchorCtr="0">
            <a:noAutofit/>
          </a:bodyPr>
          <a:lstStyle/>
          <a:p>
            <a:pPr marL="457200" lvl="0" indent="-374650" algn="l" rtl="0">
              <a:spcBef>
                <a:spcPts val="0"/>
              </a:spcBef>
              <a:spcAft>
                <a:spcPts val="0"/>
              </a:spcAft>
              <a:buClr>
                <a:srgbClr val="FFFF00"/>
              </a:buClr>
              <a:buSzPts val="2300"/>
              <a:buChar char="●"/>
            </a:pPr>
            <a:r>
              <a:rPr lang="en" sz="2300" u="sng">
                <a:solidFill>
                  <a:srgbClr val="FFFF00"/>
                </a:solidFill>
              </a:rPr>
              <a:t>Mk.5:42</a:t>
            </a:r>
            <a:r>
              <a:rPr lang="en" sz="2300">
                <a:solidFill>
                  <a:schemeClr val="dk1"/>
                </a:solidFill>
              </a:rPr>
              <a:t> </a:t>
            </a:r>
            <a:r>
              <a:rPr lang="en" sz="2300" i="1">
                <a:solidFill>
                  <a:schemeClr val="dk1"/>
                </a:solidFill>
              </a:rPr>
              <a:t>“Immediately the girl arose and walked”</a:t>
            </a:r>
            <a:endParaRPr sz="2300" i="1">
              <a:solidFill>
                <a:schemeClr val="dk1"/>
              </a:solidFill>
            </a:endParaRPr>
          </a:p>
          <a:p>
            <a:pPr marL="457200" lvl="0" indent="-374650" algn="l" rtl="0">
              <a:spcBef>
                <a:spcPts val="0"/>
              </a:spcBef>
              <a:spcAft>
                <a:spcPts val="0"/>
              </a:spcAft>
              <a:buClr>
                <a:srgbClr val="FFFF00"/>
              </a:buClr>
              <a:buSzPts val="2300"/>
              <a:buChar char="●"/>
            </a:pPr>
            <a:r>
              <a:rPr lang="en" sz="2300" u="sng">
                <a:solidFill>
                  <a:srgbClr val="FFFF00"/>
                </a:solidFill>
              </a:rPr>
              <a:t>Mk.7:35</a:t>
            </a:r>
            <a:r>
              <a:rPr lang="en" sz="2300">
                <a:solidFill>
                  <a:schemeClr val="dk1"/>
                </a:solidFill>
              </a:rPr>
              <a:t> </a:t>
            </a:r>
            <a:r>
              <a:rPr lang="en" sz="2300" i="1">
                <a:solidFill>
                  <a:schemeClr val="dk1"/>
                </a:solidFill>
              </a:rPr>
              <a:t>“Immediately his ears were opened, and the impediment of his tongue was loosed, and he spoke plainly.”</a:t>
            </a:r>
            <a:endParaRPr sz="2300" i="1">
              <a:solidFill>
                <a:schemeClr val="dk1"/>
              </a:solidFill>
            </a:endParaRPr>
          </a:p>
          <a:p>
            <a:pPr marL="457200" lvl="0" indent="-374650" algn="l" rtl="0">
              <a:spcBef>
                <a:spcPts val="0"/>
              </a:spcBef>
              <a:spcAft>
                <a:spcPts val="0"/>
              </a:spcAft>
              <a:buClr>
                <a:srgbClr val="FFFF00"/>
              </a:buClr>
              <a:buSzPts val="2300"/>
              <a:buChar char="●"/>
            </a:pPr>
            <a:r>
              <a:rPr lang="en" sz="2300" u="sng">
                <a:solidFill>
                  <a:srgbClr val="FFFF00"/>
                </a:solidFill>
              </a:rPr>
              <a:t>Mk.10:52</a:t>
            </a:r>
            <a:r>
              <a:rPr lang="en" sz="2300">
                <a:solidFill>
                  <a:schemeClr val="dk1"/>
                </a:solidFill>
              </a:rPr>
              <a:t> </a:t>
            </a:r>
            <a:r>
              <a:rPr lang="en" sz="2300" i="1">
                <a:solidFill>
                  <a:schemeClr val="dk1"/>
                </a:solidFill>
              </a:rPr>
              <a:t>“And immediately he received his sight”</a:t>
            </a:r>
            <a:endParaRPr sz="2300" i="1">
              <a:solidFill>
                <a:schemeClr val="dk1"/>
              </a:solidFill>
            </a:endParaRPr>
          </a:p>
          <a:p>
            <a:pPr marL="457200" lvl="0" indent="-374650" algn="l" rtl="0">
              <a:spcBef>
                <a:spcPts val="0"/>
              </a:spcBef>
              <a:spcAft>
                <a:spcPts val="0"/>
              </a:spcAft>
              <a:buClr>
                <a:srgbClr val="FFFF00"/>
              </a:buClr>
              <a:buSzPts val="2300"/>
              <a:buChar char="●"/>
            </a:pPr>
            <a:r>
              <a:rPr lang="en" sz="2300" u="sng">
                <a:solidFill>
                  <a:srgbClr val="FFFF00"/>
                </a:solidFill>
              </a:rPr>
              <a:t>Lk.13:13</a:t>
            </a:r>
            <a:r>
              <a:rPr lang="en" sz="2300">
                <a:solidFill>
                  <a:schemeClr val="dk1"/>
                </a:solidFill>
              </a:rPr>
              <a:t> </a:t>
            </a:r>
            <a:r>
              <a:rPr lang="en" sz="2300" i="1">
                <a:solidFill>
                  <a:schemeClr val="dk1"/>
                </a:solidFill>
              </a:rPr>
              <a:t>“And He laid His hands on her, and immediately she was made straight, and glorified God.”</a:t>
            </a:r>
            <a:endParaRPr sz="2300" i="1">
              <a:solidFill>
                <a:schemeClr val="dk1"/>
              </a:solidFill>
            </a:endParaRPr>
          </a:p>
          <a:p>
            <a:pPr marL="457200" lvl="0" indent="-374650" algn="l" rtl="0">
              <a:spcBef>
                <a:spcPts val="0"/>
              </a:spcBef>
              <a:spcAft>
                <a:spcPts val="0"/>
              </a:spcAft>
              <a:buClr>
                <a:srgbClr val="FFFF00"/>
              </a:buClr>
              <a:buSzPts val="2300"/>
              <a:buChar char="●"/>
            </a:pPr>
            <a:r>
              <a:rPr lang="en" sz="2300" u="sng">
                <a:solidFill>
                  <a:srgbClr val="FFFF00"/>
                </a:solidFill>
              </a:rPr>
              <a:t>Jn.5:9</a:t>
            </a:r>
            <a:r>
              <a:rPr lang="en" sz="2300">
                <a:solidFill>
                  <a:schemeClr val="dk1"/>
                </a:solidFill>
              </a:rPr>
              <a:t> </a:t>
            </a:r>
            <a:r>
              <a:rPr lang="en" sz="2300" i="1">
                <a:solidFill>
                  <a:schemeClr val="dk1"/>
                </a:solidFill>
              </a:rPr>
              <a:t>“And immediately the man was made well, took up his bed, and walked.”</a:t>
            </a:r>
            <a:endParaRPr sz="2300" i="1">
              <a:solidFill>
                <a:schemeClr val="dk1"/>
              </a:solidFill>
            </a:endParaRPr>
          </a:p>
          <a:p>
            <a:pPr marL="457200" lvl="0" indent="-374650" algn="l" rtl="0">
              <a:spcBef>
                <a:spcPts val="0"/>
              </a:spcBef>
              <a:spcAft>
                <a:spcPts val="0"/>
              </a:spcAft>
              <a:buClr>
                <a:srgbClr val="FFFF00"/>
              </a:buClr>
              <a:buSzPts val="2300"/>
              <a:buChar char="●"/>
            </a:pPr>
            <a:r>
              <a:rPr lang="en" sz="2300" u="sng">
                <a:solidFill>
                  <a:srgbClr val="FFFF00"/>
                </a:solidFill>
              </a:rPr>
              <a:t>Acts 3:7</a:t>
            </a:r>
            <a:r>
              <a:rPr lang="en" sz="2300">
                <a:solidFill>
                  <a:schemeClr val="dk1"/>
                </a:solidFill>
              </a:rPr>
              <a:t> </a:t>
            </a:r>
            <a:r>
              <a:rPr lang="en" sz="2300" i="1">
                <a:solidFill>
                  <a:schemeClr val="dk1"/>
                </a:solidFill>
              </a:rPr>
              <a:t>“And he</a:t>
            </a:r>
            <a:r>
              <a:rPr lang="en" sz="2300">
                <a:solidFill>
                  <a:schemeClr val="dk1"/>
                </a:solidFill>
              </a:rPr>
              <a:t> </a:t>
            </a:r>
            <a:r>
              <a:rPr lang="en" sz="2300">
                <a:solidFill>
                  <a:srgbClr val="FFFF00"/>
                </a:solidFill>
              </a:rPr>
              <a:t>(Peter)</a:t>
            </a:r>
            <a:r>
              <a:rPr lang="en" sz="2300">
                <a:solidFill>
                  <a:schemeClr val="dk1"/>
                </a:solidFill>
              </a:rPr>
              <a:t> </a:t>
            </a:r>
            <a:r>
              <a:rPr lang="en" sz="2300" i="1">
                <a:solidFill>
                  <a:schemeClr val="dk1"/>
                </a:solidFill>
              </a:rPr>
              <a:t>took him by the right hand and lifted him up, and immediately his feet and ankle bones received strength.”</a:t>
            </a:r>
            <a:endParaRPr sz="2300" i="1">
              <a:solidFill>
                <a:schemeClr val="dk1"/>
              </a:solidFill>
            </a:endParaRPr>
          </a:p>
          <a:p>
            <a:pPr marL="457200" lvl="0" indent="-374650" algn="l" rtl="0">
              <a:spcBef>
                <a:spcPts val="0"/>
              </a:spcBef>
              <a:spcAft>
                <a:spcPts val="0"/>
              </a:spcAft>
              <a:buClr>
                <a:srgbClr val="FFFF00"/>
              </a:buClr>
              <a:buSzPts val="2300"/>
              <a:buChar char="●"/>
            </a:pPr>
            <a:r>
              <a:rPr lang="en" sz="2300" u="sng">
                <a:solidFill>
                  <a:srgbClr val="FFFF00"/>
                </a:solidFill>
              </a:rPr>
              <a:t>Acts 9:34</a:t>
            </a:r>
            <a:r>
              <a:rPr lang="en" sz="2300">
                <a:solidFill>
                  <a:schemeClr val="dk1"/>
                </a:solidFill>
              </a:rPr>
              <a:t> </a:t>
            </a:r>
            <a:r>
              <a:rPr lang="en" sz="2300" i="1">
                <a:solidFill>
                  <a:schemeClr val="dk1"/>
                </a:solidFill>
              </a:rPr>
              <a:t>“And Peter said to him, “Aeneas, Jesus the Christ heals you. Arise and make your bed.” Then he arose immediately.”</a:t>
            </a:r>
            <a:endParaRPr sz="23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ctrTitle"/>
          </p:nvPr>
        </p:nvSpPr>
        <p:spPr>
          <a:xfrm>
            <a:off x="-46025" y="0"/>
            <a:ext cx="9231300" cy="496800"/>
          </a:xfrm>
          <a:prstGeom prst="rect">
            <a:avLst/>
          </a:prstGeom>
        </p:spPr>
        <p:txBody>
          <a:bodyPr spcFirstLastPara="1" wrap="square" lIns="91425" tIns="91425" rIns="91425" bIns="91425" anchor="ctr" anchorCtr="0">
            <a:noAutofit/>
          </a:bodyPr>
          <a:lstStyle/>
          <a:p>
            <a:pPr marL="457200" lvl="0" indent="0" algn="ctr" rtl="0">
              <a:spcBef>
                <a:spcPts val="0"/>
              </a:spcBef>
              <a:spcAft>
                <a:spcPts val="0"/>
              </a:spcAft>
              <a:buNone/>
            </a:pPr>
            <a:r>
              <a:rPr lang="en" sz="5000" b="1" u="sng">
                <a:solidFill>
                  <a:srgbClr val="00FFFF"/>
                </a:solidFill>
              </a:rPr>
              <a:t>OUR</a:t>
            </a:r>
            <a:r>
              <a:rPr lang="en" sz="5000" b="1">
                <a:solidFill>
                  <a:srgbClr val="00FFFF"/>
                </a:solidFill>
              </a:rPr>
              <a:t> DELIVERANCE</a:t>
            </a:r>
            <a:endParaRPr sz="5000" b="1">
              <a:solidFill>
                <a:srgbClr val="00FFFF"/>
              </a:solidFill>
            </a:endParaRPr>
          </a:p>
        </p:txBody>
      </p:sp>
      <p:sp>
        <p:nvSpPr>
          <p:cNvPr id="79" name="Google Shape;79;p17"/>
          <p:cNvSpPr txBox="1">
            <a:spLocks noGrp="1"/>
          </p:cNvSpPr>
          <p:nvPr>
            <p:ph type="subTitle" idx="1"/>
          </p:nvPr>
        </p:nvSpPr>
        <p:spPr>
          <a:xfrm>
            <a:off x="-120475" y="593641"/>
            <a:ext cx="9305700" cy="4550133"/>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FFFF00"/>
              </a:buClr>
              <a:buSzPts val="2000"/>
              <a:buChar char="●"/>
            </a:pPr>
            <a:r>
              <a:rPr lang="en" sz="2000" dirty="0">
                <a:solidFill>
                  <a:srgbClr val="FFFF00"/>
                </a:solidFill>
              </a:rPr>
              <a:t>If you are like me, you’d still like to have Jesus and His apostles here on earth so they could heal our physical infirmities, and those of our loved ones.  But miracles do not work in this manner today.</a:t>
            </a:r>
            <a:endParaRPr sz="2000" dirty="0">
              <a:solidFill>
                <a:srgbClr val="FFFF00"/>
              </a:solidFill>
            </a:endParaRPr>
          </a:p>
          <a:p>
            <a:pPr marL="457200" lvl="0" indent="-355600" algn="l" rtl="0">
              <a:spcBef>
                <a:spcPts val="0"/>
              </a:spcBef>
              <a:spcAft>
                <a:spcPts val="0"/>
              </a:spcAft>
              <a:buClr>
                <a:schemeClr val="dk1"/>
              </a:buClr>
              <a:buSzPts val="2000"/>
              <a:buChar char="●"/>
            </a:pPr>
            <a:r>
              <a:rPr lang="en" sz="2000" dirty="0">
                <a:solidFill>
                  <a:schemeClr val="dk1"/>
                </a:solidFill>
              </a:rPr>
              <a:t>But SIN is the greatest and most serious affliction we have, because its consequences persist even after death!</a:t>
            </a:r>
            <a:endParaRPr sz="2000" dirty="0">
              <a:solidFill>
                <a:schemeClr val="dk1"/>
              </a:solidFill>
            </a:endParaRPr>
          </a:p>
          <a:p>
            <a:pPr marL="457200" lvl="0" indent="-355600" algn="l" rtl="0">
              <a:spcBef>
                <a:spcPts val="0"/>
              </a:spcBef>
              <a:spcAft>
                <a:spcPts val="0"/>
              </a:spcAft>
              <a:buClr>
                <a:srgbClr val="00FFFF"/>
              </a:buClr>
              <a:buSzPts val="2000"/>
              <a:buChar char="●"/>
            </a:pPr>
            <a:r>
              <a:rPr lang="en" sz="2000" dirty="0">
                <a:solidFill>
                  <a:srgbClr val="00FFFF"/>
                </a:solidFill>
              </a:rPr>
              <a:t>When we repent of our sins and have our sins washed away in His blood, in the waters of baptism, the deadliest affliction of all is IMMEDIATELY cleansed.  Do we realize this?</a:t>
            </a:r>
            <a:endParaRPr sz="2000" dirty="0">
              <a:solidFill>
                <a:srgbClr val="00FFFF"/>
              </a:solidFill>
            </a:endParaRPr>
          </a:p>
          <a:p>
            <a:pPr marL="457200" lvl="0" indent="-355600" algn="l" rtl="0">
              <a:spcBef>
                <a:spcPts val="0"/>
              </a:spcBef>
              <a:spcAft>
                <a:spcPts val="0"/>
              </a:spcAft>
              <a:buClr>
                <a:srgbClr val="FFFF00"/>
              </a:buClr>
              <a:buSzPts val="2000"/>
              <a:buChar char="●"/>
            </a:pPr>
            <a:r>
              <a:rPr lang="en" sz="2000" u="sng" dirty="0">
                <a:solidFill>
                  <a:srgbClr val="FFFF00"/>
                </a:solidFill>
              </a:rPr>
              <a:t>Rom.8:1</a:t>
            </a:r>
            <a:r>
              <a:rPr lang="en" sz="2000" dirty="0">
                <a:solidFill>
                  <a:schemeClr val="dk1"/>
                </a:solidFill>
              </a:rPr>
              <a:t> </a:t>
            </a:r>
            <a:r>
              <a:rPr lang="en" sz="2000" i="1" dirty="0">
                <a:solidFill>
                  <a:schemeClr val="dk1"/>
                </a:solidFill>
              </a:rPr>
              <a:t>“There is therefore </a:t>
            </a:r>
            <a:r>
              <a:rPr lang="en" sz="2000" i="1" u="sng" dirty="0">
                <a:solidFill>
                  <a:srgbClr val="FFFF00"/>
                </a:solidFill>
              </a:rPr>
              <a:t>now</a:t>
            </a:r>
            <a:r>
              <a:rPr lang="en" sz="2000" i="1" dirty="0">
                <a:solidFill>
                  <a:schemeClr val="dk1"/>
                </a:solidFill>
              </a:rPr>
              <a:t> no condemnation to those who are in Christ Jesus, who do not walk according to the flesh, but according to the Spirit.”</a:t>
            </a:r>
            <a:endParaRPr sz="2000" i="1" dirty="0">
              <a:solidFill>
                <a:schemeClr val="dk1"/>
              </a:solidFill>
            </a:endParaRPr>
          </a:p>
          <a:p>
            <a:pPr marL="457200" lvl="0" indent="-355600" algn="l" rtl="0">
              <a:spcBef>
                <a:spcPts val="0"/>
              </a:spcBef>
              <a:spcAft>
                <a:spcPts val="0"/>
              </a:spcAft>
              <a:buClr>
                <a:srgbClr val="FFFF00"/>
              </a:buClr>
              <a:buSzPts val="2000"/>
              <a:buChar char="●"/>
            </a:pPr>
            <a:r>
              <a:rPr lang="en" sz="2000" u="sng" dirty="0">
                <a:solidFill>
                  <a:srgbClr val="FFFF00"/>
                </a:solidFill>
              </a:rPr>
              <a:t>1 Pet.2:10</a:t>
            </a:r>
            <a:r>
              <a:rPr lang="en" sz="2000" dirty="0">
                <a:solidFill>
                  <a:schemeClr val="dk1"/>
                </a:solidFill>
              </a:rPr>
              <a:t> </a:t>
            </a:r>
            <a:r>
              <a:rPr lang="en" sz="2000" i="1" dirty="0">
                <a:solidFill>
                  <a:schemeClr val="dk1"/>
                </a:solidFill>
              </a:rPr>
              <a:t>“who once were not a people but are </a:t>
            </a:r>
            <a:r>
              <a:rPr lang="en" sz="2000" i="1" u="sng" dirty="0">
                <a:solidFill>
                  <a:srgbClr val="FFFF00"/>
                </a:solidFill>
              </a:rPr>
              <a:t>now</a:t>
            </a:r>
            <a:r>
              <a:rPr lang="en" sz="2000" i="1" dirty="0">
                <a:solidFill>
                  <a:schemeClr val="dk1"/>
                </a:solidFill>
              </a:rPr>
              <a:t> the people of God, who had not obtained mercy but </a:t>
            </a:r>
            <a:r>
              <a:rPr lang="en" sz="2000" i="1" u="sng" dirty="0">
                <a:solidFill>
                  <a:srgbClr val="FFFF00"/>
                </a:solidFill>
              </a:rPr>
              <a:t>now</a:t>
            </a:r>
            <a:r>
              <a:rPr lang="en" sz="2000" i="1" dirty="0">
                <a:solidFill>
                  <a:schemeClr val="dk1"/>
                </a:solidFill>
              </a:rPr>
              <a:t> have obtained mercy.”</a:t>
            </a:r>
            <a:endParaRPr sz="2000" i="1" dirty="0">
              <a:solidFill>
                <a:schemeClr val="dk1"/>
              </a:solidFill>
            </a:endParaRPr>
          </a:p>
          <a:p>
            <a:pPr marL="457200" lvl="0" indent="-355600" algn="l" rtl="0">
              <a:spcBef>
                <a:spcPts val="0"/>
              </a:spcBef>
              <a:spcAft>
                <a:spcPts val="0"/>
              </a:spcAft>
              <a:buClr>
                <a:srgbClr val="FFFF00"/>
              </a:buClr>
              <a:buSzPts val="2000"/>
              <a:buChar char="●"/>
            </a:pPr>
            <a:r>
              <a:rPr lang="en" sz="2000" u="sng" dirty="0">
                <a:solidFill>
                  <a:srgbClr val="FFFF00"/>
                </a:solidFill>
              </a:rPr>
              <a:t>Ps.79:8</a:t>
            </a:r>
            <a:r>
              <a:rPr lang="en" sz="2000" dirty="0">
                <a:solidFill>
                  <a:schemeClr val="dk1"/>
                </a:solidFill>
              </a:rPr>
              <a:t> </a:t>
            </a:r>
            <a:r>
              <a:rPr lang="en" sz="2000" i="1" dirty="0">
                <a:solidFill>
                  <a:schemeClr val="dk1"/>
                </a:solidFill>
              </a:rPr>
              <a:t>“Oh, do not remember former iniquities against us! </a:t>
            </a:r>
            <a:r>
              <a:rPr lang="en" sz="2000" i="1" u="sng" dirty="0">
                <a:solidFill>
                  <a:schemeClr val="dk1"/>
                </a:solidFill>
              </a:rPr>
              <a:t>Let Your tender mercies come speedily to meet us</a:t>
            </a:r>
            <a:r>
              <a:rPr lang="en" sz="2000" i="1" dirty="0">
                <a:solidFill>
                  <a:schemeClr val="dk1"/>
                </a:solidFill>
              </a:rPr>
              <a:t>, for we have been brought very low.”</a:t>
            </a:r>
            <a:endParaRPr sz="2000" i="1" dirty="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ctrTitle"/>
          </p:nvPr>
        </p:nvSpPr>
        <p:spPr>
          <a:xfrm>
            <a:off x="-46025" y="0"/>
            <a:ext cx="9231300" cy="496800"/>
          </a:xfrm>
          <a:prstGeom prst="rect">
            <a:avLst/>
          </a:prstGeom>
        </p:spPr>
        <p:txBody>
          <a:bodyPr spcFirstLastPara="1" wrap="square" lIns="91425" tIns="91425" rIns="91425" bIns="91425" anchor="ctr" anchorCtr="0">
            <a:noAutofit/>
          </a:bodyPr>
          <a:lstStyle/>
          <a:p>
            <a:pPr marL="457200" lvl="0" indent="0" algn="ctr" rtl="0">
              <a:spcBef>
                <a:spcPts val="0"/>
              </a:spcBef>
              <a:spcAft>
                <a:spcPts val="0"/>
              </a:spcAft>
              <a:buNone/>
            </a:pPr>
            <a:r>
              <a:rPr lang="en" sz="5000" b="1">
                <a:solidFill>
                  <a:srgbClr val="00FFFF"/>
                </a:solidFill>
              </a:rPr>
              <a:t>2 - JUDGMENT AND DEATH</a:t>
            </a:r>
            <a:endParaRPr sz="5000" b="1">
              <a:solidFill>
                <a:srgbClr val="00FFFF"/>
              </a:solidFill>
            </a:endParaRPr>
          </a:p>
        </p:txBody>
      </p:sp>
      <p:sp>
        <p:nvSpPr>
          <p:cNvPr id="85" name="Google Shape;85;p18"/>
          <p:cNvSpPr txBox="1">
            <a:spLocks noGrp="1"/>
          </p:cNvSpPr>
          <p:nvPr>
            <p:ph type="subTitle" idx="1"/>
          </p:nvPr>
        </p:nvSpPr>
        <p:spPr>
          <a:xfrm>
            <a:off x="-120475" y="449375"/>
            <a:ext cx="9305700" cy="4694400"/>
          </a:xfrm>
          <a:prstGeom prst="rect">
            <a:avLst/>
          </a:prstGeom>
        </p:spPr>
        <p:txBody>
          <a:bodyPr spcFirstLastPara="1" wrap="square" lIns="91425" tIns="91425" rIns="91425" bIns="91425" anchor="t" anchorCtr="0">
            <a:noAutofit/>
          </a:bodyPr>
          <a:lstStyle/>
          <a:p>
            <a:pPr marL="457200" lvl="0" indent="-374650" algn="l" rtl="0">
              <a:spcBef>
                <a:spcPts val="0"/>
              </a:spcBef>
              <a:spcAft>
                <a:spcPts val="0"/>
              </a:spcAft>
              <a:buClr>
                <a:srgbClr val="FFFF00"/>
              </a:buClr>
              <a:buSzPts val="2300"/>
              <a:buChar char="●"/>
            </a:pPr>
            <a:r>
              <a:rPr lang="en" sz="2300" dirty="0">
                <a:solidFill>
                  <a:srgbClr val="FFFF00"/>
                </a:solidFill>
              </a:rPr>
              <a:t>God’s judgment, in this life, does not always come quickly.  And in fact this makes us “lazy” about sin.  But we must be aware that it CAN come without warning!</a:t>
            </a:r>
            <a:endParaRPr sz="2300" dirty="0">
              <a:solidFill>
                <a:srgbClr val="FFFF00"/>
              </a:solidFill>
            </a:endParaRPr>
          </a:p>
          <a:p>
            <a:pPr marL="457200" lvl="0" indent="-374650" algn="l" rtl="0">
              <a:spcBef>
                <a:spcPts val="0"/>
              </a:spcBef>
              <a:spcAft>
                <a:spcPts val="0"/>
              </a:spcAft>
              <a:buClr>
                <a:srgbClr val="FFFF00"/>
              </a:buClr>
              <a:buSzPts val="2300"/>
              <a:buChar char="●"/>
            </a:pPr>
            <a:r>
              <a:rPr lang="en" sz="2300" u="sng" dirty="0">
                <a:solidFill>
                  <a:srgbClr val="FFFF00"/>
                </a:solidFill>
              </a:rPr>
              <a:t>Acts 5:10</a:t>
            </a:r>
            <a:r>
              <a:rPr lang="en" sz="2300" dirty="0">
                <a:solidFill>
                  <a:srgbClr val="FFFF00"/>
                </a:solidFill>
              </a:rPr>
              <a:t> </a:t>
            </a:r>
            <a:r>
              <a:rPr lang="en" sz="2300" i="1" dirty="0">
                <a:solidFill>
                  <a:schemeClr val="dk1"/>
                </a:solidFill>
              </a:rPr>
              <a:t>“Then </a:t>
            </a:r>
            <a:r>
              <a:rPr lang="en" sz="2300" i="1" u="sng" dirty="0">
                <a:solidFill>
                  <a:schemeClr val="dk1"/>
                </a:solidFill>
              </a:rPr>
              <a:t>immediately</a:t>
            </a:r>
            <a:r>
              <a:rPr lang="en" sz="2300" i="1" dirty="0">
                <a:solidFill>
                  <a:schemeClr val="dk1"/>
                </a:solidFill>
              </a:rPr>
              <a:t> she </a:t>
            </a:r>
            <a:r>
              <a:rPr lang="en" sz="2300" dirty="0">
                <a:solidFill>
                  <a:srgbClr val="FFFF00"/>
                </a:solidFill>
              </a:rPr>
              <a:t>(Sapphira) </a:t>
            </a:r>
            <a:r>
              <a:rPr lang="en" sz="2300" i="1" dirty="0">
                <a:solidFill>
                  <a:schemeClr val="dk1"/>
                </a:solidFill>
              </a:rPr>
              <a:t>fell down at his feet and breathed her last. And the young men came in and found her dead, and carrying her out, buried her by her husband.”</a:t>
            </a:r>
            <a:endParaRPr sz="2300" i="1" dirty="0">
              <a:solidFill>
                <a:schemeClr val="dk1"/>
              </a:solidFill>
            </a:endParaRPr>
          </a:p>
          <a:p>
            <a:pPr marL="457200" lvl="0" indent="-374650" algn="l" rtl="0">
              <a:spcBef>
                <a:spcPts val="0"/>
              </a:spcBef>
              <a:spcAft>
                <a:spcPts val="0"/>
              </a:spcAft>
              <a:buClr>
                <a:srgbClr val="FFFF00"/>
              </a:buClr>
              <a:buSzPts val="2300"/>
              <a:buChar char="●"/>
            </a:pPr>
            <a:r>
              <a:rPr lang="en" sz="2300" u="sng" dirty="0">
                <a:solidFill>
                  <a:srgbClr val="FFFF00"/>
                </a:solidFill>
              </a:rPr>
              <a:t>Acts 12:23</a:t>
            </a:r>
            <a:r>
              <a:rPr lang="en" sz="2300" dirty="0">
                <a:solidFill>
                  <a:schemeClr val="dk1"/>
                </a:solidFill>
              </a:rPr>
              <a:t> </a:t>
            </a:r>
            <a:r>
              <a:rPr lang="en" sz="2300" i="1" dirty="0">
                <a:solidFill>
                  <a:schemeClr val="dk1"/>
                </a:solidFill>
              </a:rPr>
              <a:t>“Then </a:t>
            </a:r>
            <a:r>
              <a:rPr lang="en" sz="2300" i="1" u="sng" dirty="0">
                <a:solidFill>
                  <a:schemeClr val="dk1"/>
                </a:solidFill>
              </a:rPr>
              <a:t>immediately</a:t>
            </a:r>
            <a:r>
              <a:rPr lang="en" sz="2300" i="1" dirty="0">
                <a:solidFill>
                  <a:schemeClr val="dk1"/>
                </a:solidFill>
              </a:rPr>
              <a:t> an angel of the Lord struck him </a:t>
            </a:r>
            <a:r>
              <a:rPr lang="en" sz="2300" dirty="0">
                <a:solidFill>
                  <a:srgbClr val="FFFF00"/>
                </a:solidFill>
              </a:rPr>
              <a:t>(Herod)</a:t>
            </a:r>
            <a:r>
              <a:rPr lang="en" sz="2300" dirty="0">
                <a:solidFill>
                  <a:schemeClr val="tx1"/>
                </a:solidFill>
              </a:rPr>
              <a:t>,</a:t>
            </a:r>
            <a:r>
              <a:rPr lang="en" sz="2300" dirty="0">
                <a:solidFill>
                  <a:srgbClr val="FFFF00"/>
                </a:solidFill>
              </a:rPr>
              <a:t> </a:t>
            </a:r>
            <a:r>
              <a:rPr lang="en" sz="2300" i="1" dirty="0">
                <a:solidFill>
                  <a:schemeClr val="dk1"/>
                </a:solidFill>
              </a:rPr>
              <a:t>because he did not give glory to God. And he was eaten by worms and died.”</a:t>
            </a:r>
            <a:endParaRPr sz="2300" i="1" dirty="0">
              <a:solidFill>
                <a:schemeClr val="dk1"/>
              </a:solidFill>
            </a:endParaRPr>
          </a:p>
          <a:p>
            <a:pPr marL="457200" lvl="0" indent="-374650" algn="l" rtl="0">
              <a:spcBef>
                <a:spcPts val="0"/>
              </a:spcBef>
              <a:spcAft>
                <a:spcPts val="0"/>
              </a:spcAft>
              <a:buClr>
                <a:srgbClr val="FFFF00"/>
              </a:buClr>
              <a:buSzPts val="2300"/>
              <a:buChar char="●"/>
            </a:pPr>
            <a:r>
              <a:rPr lang="en" sz="2300" u="sng" dirty="0">
                <a:solidFill>
                  <a:srgbClr val="FFFF00"/>
                </a:solidFill>
              </a:rPr>
              <a:t>Acts 13:11</a:t>
            </a:r>
            <a:r>
              <a:rPr lang="en" sz="2300" dirty="0">
                <a:solidFill>
                  <a:schemeClr val="dk1"/>
                </a:solidFill>
              </a:rPr>
              <a:t> </a:t>
            </a:r>
            <a:r>
              <a:rPr lang="en" sz="2300" i="1" dirty="0">
                <a:solidFill>
                  <a:schemeClr val="dk1"/>
                </a:solidFill>
              </a:rPr>
              <a:t>“And now, indeed, the hand of the Lord is upon you </a:t>
            </a:r>
            <a:r>
              <a:rPr lang="en" sz="2300" dirty="0">
                <a:solidFill>
                  <a:srgbClr val="FFFF00"/>
                </a:solidFill>
              </a:rPr>
              <a:t>(Bar-Jesus)</a:t>
            </a:r>
            <a:r>
              <a:rPr lang="en" sz="2300" dirty="0">
                <a:solidFill>
                  <a:schemeClr val="tx1"/>
                </a:solidFill>
              </a:rPr>
              <a:t>,</a:t>
            </a:r>
            <a:r>
              <a:rPr lang="en" sz="2300" dirty="0">
                <a:solidFill>
                  <a:srgbClr val="FFFF00"/>
                </a:solidFill>
              </a:rPr>
              <a:t> </a:t>
            </a:r>
            <a:r>
              <a:rPr lang="en" sz="2300" i="1" dirty="0">
                <a:solidFill>
                  <a:schemeClr val="dk1"/>
                </a:solidFill>
              </a:rPr>
              <a:t>and you shall be blind, not seeing the sun for a time.” And </a:t>
            </a:r>
            <a:r>
              <a:rPr lang="en" sz="2300" i="1" u="sng" dirty="0">
                <a:solidFill>
                  <a:schemeClr val="dk1"/>
                </a:solidFill>
              </a:rPr>
              <a:t>immediately</a:t>
            </a:r>
            <a:r>
              <a:rPr lang="en" sz="2300" i="1" dirty="0">
                <a:solidFill>
                  <a:schemeClr val="dk1"/>
                </a:solidFill>
              </a:rPr>
              <a:t> a dark mist fell on him, and he went around seeking someone to lead him by the hand.”</a:t>
            </a:r>
            <a:endParaRPr sz="2300" i="1" dirty="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9"/>
          <p:cNvSpPr txBox="1">
            <a:spLocks noGrp="1"/>
          </p:cNvSpPr>
          <p:nvPr>
            <p:ph type="ctrTitle"/>
          </p:nvPr>
        </p:nvSpPr>
        <p:spPr>
          <a:xfrm>
            <a:off x="-46025" y="0"/>
            <a:ext cx="9231300" cy="496800"/>
          </a:xfrm>
          <a:prstGeom prst="rect">
            <a:avLst/>
          </a:prstGeom>
        </p:spPr>
        <p:txBody>
          <a:bodyPr spcFirstLastPara="1" wrap="square" lIns="91425" tIns="91425" rIns="91425" bIns="91425" anchor="ctr" anchorCtr="0">
            <a:noAutofit/>
          </a:bodyPr>
          <a:lstStyle/>
          <a:p>
            <a:pPr marL="457200" lvl="0" indent="0" algn="ctr" rtl="0">
              <a:spcBef>
                <a:spcPts val="0"/>
              </a:spcBef>
              <a:spcAft>
                <a:spcPts val="0"/>
              </a:spcAft>
              <a:buNone/>
            </a:pPr>
            <a:r>
              <a:rPr lang="en" sz="5000" b="1">
                <a:solidFill>
                  <a:srgbClr val="00FFFF"/>
                </a:solidFill>
              </a:rPr>
              <a:t>GOD’S WARNINGS</a:t>
            </a:r>
            <a:endParaRPr sz="5000" b="1">
              <a:solidFill>
                <a:srgbClr val="00FFFF"/>
              </a:solidFill>
            </a:endParaRPr>
          </a:p>
        </p:txBody>
      </p:sp>
      <p:sp>
        <p:nvSpPr>
          <p:cNvPr id="91" name="Google Shape;91;p19"/>
          <p:cNvSpPr txBox="1">
            <a:spLocks noGrp="1"/>
          </p:cNvSpPr>
          <p:nvPr>
            <p:ph type="subTitle" idx="1"/>
          </p:nvPr>
        </p:nvSpPr>
        <p:spPr>
          <a:xfrm>
            <a:off x="-154300" y="395225"/>
            <a:ext cx="9339600" cy="4748700"/>
          </a:xfrm>
          <a:prstGeom prst="rect">
            <a:avLst/>
          </a:prstGeom>
        </p:spPr>
        <p:txBody>
          <a:bodyPr spcFirstLastPara="1" wrap="square" lIns="91425" tIns="91425" rIns="91425" bIns="91425" anchor="t" anchorCtr="0">
            <a:noAutofit/>
          </a:bodyPr>
          <a:lstStyle/>
          <a:p>
            <a:pPr marL="457200" lvl="0" indent="-349250" algn="l" rtl="0">
              <a:spcBef>
                <a:spcPts val="0"/>
              </a:spcBef>
              <a:spcAft>
                <a:spcPts val="0"/>
              </a:spcAft>
              <a:buClr>
                <a:srgbClr val="FFFF00"/>
              </a:buClr>
              <a:buSzPts val="1900"/>
              <a:buChar char="●"/>
            </a:pPr>
            <a:r>
              <a:rPr lang="en" sz="1900" u="sng" dirty="0">
                <a:solidFill>
                  <a:srgbClr val="FFFF00"/>
                </a:solidFill>
              </a:rPr>
              <a:t>Ex.33:5</a:t>
            </a:r>
            <a:r>
              <a:rPr lang="en" sz="1900" dirty="0">
                <a:solidFill>
                  <a:srgbClr val="FFFF00"/>
                </a:solidFill>
              </a:rPr>
              <a:t> </a:t>
            </a:r>
            <a:r>
              <a:rPr lang="en" sz="1900" i="1" dirty="0">
                <a:solidFill>
                  <a:schemeClr val="dk1"/>
                </a:solidFill>
              </a:rPr>
              <a:t>“For the Lord had said to Moses, “Say to the children of Israel, ‘You are a stiff-necked people. I could come up into your midst </a:t>
            </a:r>
            <a:r>
              <a:rPr lang="en" sz="1900" i="1" u="sng" dirty="0">
                <a:solidFill>
                  <a:schemeClr val="dk1"/>
                </a:solidFill>
              </a:rPr>
              <a:t>in one moment</a:t>
            </a:r>
            <a:r>
              <a:rPr lang="en" sz="1900" i="1" dirty="0">
                <a:solidFill>
                  <a:schemeClr val="dk1"/>
                </a:solidFill>
              </a:rPr>
              <a:t> and consume you.”</a:t>
            </a:r>
            <a:endParaRPr sz="1900" i="1" dirty="0">
              <a:solidFill>
                <a:schemeClr val="dk1"/>
              </a:solidFill>
            </a:endParaRPr>
          </a:p>
          <a:p>
            <a:pPr marL="457200" lvl="0" indent="-349250" algn="l" rtl="0">
              <a:spcBef>
                <a:spcPts val="0"/>
              </a:spcBef>
              <a:spcAft>
                <a:spcPts val="0"/>
              </a:spcAft>
              <a:buClr>
                <a:srgbClr val="FFFF00"/>
              </a:buClr>
              <a:buSzPts val="1900"/>
              <a:buChar char="●"/>
            </a:pPr>
            <a:r>
              <a:rPr lang="en" sz="1900" u="sng" dirty="0">
                <a:solidFill>
                  <a:srgbClr val="FFFF00"/>
                </a:solidFill>
              </a:rPr>
              <a:t>Deut.7:4</a:t>
            </a:r>
            <a:r>
              <a:rPr lang="en" sz="1900" dirty="0">
                <a:solidFill>
                  <a:srgbClr val="FFFF00"/>
                </a:solidFill>
              </a:rPr>
              <a:t> </a:t>
            </a:r>
            <a:r>
              <a:rPr lang="en" sz="1900" i="1" dirty="0">
                <a:solidFill>
                  <a:schemeClr val="dk1"/>
                </a:solidFill>
              </a:rPr>
              <a:t>“For they will turn your sons away from following Me, to serve other gods; so the anger of the Lord will be aroused against you and destroy you </a:t>
            </a:r>
            <a:r>
              <a:rPr lang="en" sz="1900" i="1" u="sng" dirty="0">
                <a:solidFill>
                  <a:schemeClr val="dk1"/>
                </a:solidFill>
              </a:rPr>
              <a:t>suddenly</a:t>
            </a:r>
            <a:r>
              <a:rPr lang="en" sz="1900" i="1" dirty="0">
                <a:solidFill>
                  <a:schemeClr val="dk1"/>
                </a:solidFill>
              </a:rPr>
              <a:t>.”</a:t>
            </a:r>
            <a:endParaRPr sz="1900" i="1" dirty="0">
              <a:solidFill>
                <a:schemeClr val="dk1"/>
              </a:solidFill>
            </a:endParaRPr>
          </a:p>
          <a:p>
            <a:pPr marL="457200" lvl="0" indent="-349250" algn="l" rtl="0">
              <a:spcBef>
                <a:spcPts val="0"/>
              </a:spcBef>
              <a:spcAft>
                <a:spcPts val="0"/>
              </a:spcAft>
              <a:buClr>
                <a:srgbClr val="FFFF00"/>
              </a:buClr>
              <a:buSzPts val="1900"/>
              <a:buChar char="●"/>
            </a:pPr>
            <a:r>
              <a:rPr lang="en" sz="1900" u="sng" dirty="0">
                <a:solidFill>
                  <a:srgbClr val="FFFF00"/>
                </a:solidFill>
              </a:rPr>
              <a:t>1 Thess.5:3</a:t>
            </a:r>
            <a:r>
              <a:rPr lang="en" sz="1900" dirty="0">
                <a:solidFill>
                  <a:srgbClr val="FFFF00"/>
                </a:solidFill>
              </a:rPr>
              <a:t> </a:t>
            </a:r>
            <a:r>
              <a:rPr lang="en" sz="1900" i="1" dirty="0">
                <a:solidFill>
                  <a:schemeClr val="dk1"/>
                </a:solidFill>
              </a:rPr>
              <a:t>“For when they say, “Peace and safety!” </a:t>
            </a:r>
            <a:r>
              <a:rPr lang="en" sz="1900" i="1" u="sng" dirty="0">
                <a:solidFill>
                  <a:schemeClr val="dk1"/>
                </a:solidFill>
              </a:rPr>
              <a:t>then sudden destruction</a:t>
            </a:r>
            <a:r>
              <a:rPr lang="en" sz="1900" i="1" dirty="0">
                <a:solidFill>
                  <a:schemeClr val="dk1"/>
                </a:solidFill>
              </a:rPr>
              <a:t> comes upon them, as labor pains upon a pregnant woman. And they shall not escape.”</a:t>
            </a:r>
            <a:endParaRPr sz="1900" i="1" dirty="0">
              <a:solidFill>
                <a:schemeClr val="dk1"/>
              </a:solidFill>
            </a:endParaRPr>
          </a:p>
          <a:p>
            <a:pPr marL="457200" lvl="0" indent="-349250" algn="l" rtl="0">
              <a:spcBef>
                <a:spcPts val="0"/>
              </a:spcBef>
              <a:spcAft>
                <a:spcPts val="0"/>
              </a:spcAft>
              <a:buClr>
                <a:srgbClr val="00FFFF"/>
              </a:buClr>
              <a:buSzPts val="1900"/>
              <a:buChar char="●"/>
            </a:pPr>
            <a:r>
              <a:rPr lang="en" sz="1900" dirty="0">
                <a:solidFill>
                  <a:srgbClr val="00FFFF"/>
                </a:solidFill>
              </a:rPr>
              <a:t>Moreover, none of us know when we will die, nor how quickly it may happen!</a:t>
            </a:r>
            <a:endParaRPr sz="1900" dirty="0">
              <a:solidFill>
                <a:srgbClr val="00FFFF"/>
              </a:solidFill>
            </a:endParaRPr>
          </a:p>
          <a:p>
            <a:pPr marL="457200" lvl="0" indent="-349250" algn="l" rtl="0">
              <a:spcBef>
                <a:spcPts val="0"/>
              </a:spcBef>
              <a:spcAft>
                <a:spcPts val="0"/>
              </a:spcAft>
              <a:buClr>
                <a:srgbClr val="FFFF00"/>
              </a:buClr>
              <a:buSzPts val="1900"/>
              <a:buChar char="●"/>
            </a:pPr>
            <a:r>
              <a:rPr lang="en" sz="1900" u="sng" dirty="0">
                <a:solidFill>
                  <a:srgbClr val="FFFF00"/>
                </a:solidFill>
              </a:rPr>
              <a:t>Ps.90:10</a:t>
            </a:r>
            <a:r>
              <a:rPr lang="en" sz="1900" dirty="0">
                <a:solidFill>
                  <a:srgbClr val="FFFF00"/>
                </a:solidFill>
              </a:rPr>
              <a:t> </a:t>
            </a:r>
            <a:r>
              <a:rPr lang="en" sz="1900" i="1" dirty="0">
                <a:solidFill>
                  <a:schemeClr val="dk1"/>
                </a:solidFill>
              </a:rPr>
              <a:t>“The days of our lives are seventy years; and if by reason of strength they are eighty years, yet their boast is only labor and sorrow; </a:t>
            </a:r>
            <a:r>
              <a:rPr lang="en" sz="1900" i="1" u="sng" dirty="0">
                <a:solidFill>
                  <a:schemeClr val="dk1"/>
                </a:solidFill>
              </a:rPr>
              <a:t>For it is soon cut off</a:t>
            </a:r>
            <a:r>
              <a:rPr lang="en" sz="1900" i="1" dirty="0">
                <a:solidFill>
                  <a:schemeClr val="dk1"/>
                </a:solidFill>
              </a:rPr>
              <a:t>, and we fly away.”</a:t>
            </a:r>
            <a:endParaRPr sz="1900" i="1" dirty="0">
              <a:solidFill>
                <a:schemeClr val="dk1"/>
              </a:solidFill>
            </a:endParaRPr>
          </a:p>
          <a:p>
            <a:pPr marL="457200" lvl="0" indent="-349250" algn="l" rtl="0">
              <a:spcBef>
                <a:spcPts val="0"/>
              </a:spcBef>
              <a:spcAft>
                <a:spcPts val="0"/>
              </a:spcAft>
              <a:buClr>
                <a:srgbClr val="FFFF00"/>
              </a:buClr>
              <a:buSzPts val="1900"/>
              <a:buChar char="●"/>
            </a:pPr>
            <a:r>
              <a:rPr lang="en" sz="1900" u="sng" dirty="0">
                <a:solidFill>
                  <a:srgbClr val="FFFF00"/>
                </a:solidFill>
              </a:rPr>
              <a:t>Eccl.9:12</a:t>
            </a:r>
            <a:r>
              <a:rPr lang="en" sz="1900" dirty="0">
                <a:solidFill>
                  <a:srgbClr val="FFFF00"/>
                </a:solidFill>
              </a:rPr>
              <a:t> </a:t>
            </a:r>
            <a:r>
              <a:rPr lang="en" sz="1900" i="1" dirty="0">
                <a:solidFill>
                  <a:schemeClr val="dk1"/>
                </a:solidFill>
              </a:rPr>
              <a:t>“For man also does not know his time: </a:t>
            </a:r>
            <a:r>
              <a:rPr lang="en" sz="1900" i="1" u="sng" dirty="0">
                <a:solidFill>
                  <a:schemeClr val="dk1"/>
                </a:solidFill>
              </a:rPr>
              <a:t>Like fish taken in a cruel net, like birds caught in a snare</a:t>
            </a:r>
            <a:r>
              <a:rPr lang="en" sz="1900" i="1" dirty="0">
                <a:solidFill>
                  <a:schemeClr val="dk1"/>
                </a:solidFill>
              </a:rPr>
              <a:t>, So the sons of men are snared in an evil time, </a:t>
            </a:r>
            <a:r>
              <a:rPr lang="en" sz="1900" i="1" u="sng" dirty="0">
                <a:solidFill>
                  <a:schemeClr val="dk1"/>
                </a:solidFill>
              </a:rPr>
              <a:t>when it falls suddenly</a:t>
            </a:r>
            <a:r>
              <a:rPr lang="en" sz="1900" i="1" dirty="0">
                <a:solidFill>
                  <a:schemeClr val="dk1"/>
                </a:solidFill>
              </a:rPr>
              <a:t> upon them.”</a:t>
            </a:r>
            <a:endParaRPr sz="1900" i="1" dirty="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0"/>
          <p:cNvSpPr txBox="1">
            <a:spLocks noGrp="1"/>
          </p:cNvSpPr>
          <p:nvPr>
            <p:ph type="ctrTitle"/>
          </p:nvPr>
        </p:nvSpPr>
        <p:spPr>
          <a:xfrm>
            <a:off x="-46025" y="0"/>
            <a:ext cx="9231300" cy="496800"/>
          </a:xfrm>
          <a:prstGeom prst="rect">
            <a:avLst/>
          </a:prstGeom>
        </p:spPr>
        <p:txBody>
          <a:bodyPr spcFirstLastPara="1" wrap="square" lIns="91425" tIns="91425" rIns="91425" bIns="91425" anchor="ctr" anchorCtr="0">
            <a:noAutofit/>
          </a:bodyPr>
          <a:lstStyle/>
          <a:p>
            <a:pPr marL="457200" lvl="0" indent="0" algn="ctr" rtl="0">
              <a:spcBef>
                <a:spcPts val="0"/>
              </a:spcBef>
              <a:spcAft>
                <a:spcPts val="0"/>
              </a:spcAft>
              <a:buNone/>
            </a:pPr>
            <a:r>
              <a:rPr lang="en" sz="5000" b="1">
                <a:solidFill>
                  <a:srgbClr val="00FFFF"/>
                </a:solidFill>
              </a:rPr>
              <a:t>THE FINAL JUDGMENT</a:t>
            </a:r>
            <a:endParaRPr sz="5000" b="1">
              <a:solidFill>
                <a:srgbClr val="00FFFF"/>
              </a:solidFill>
            </a:endParaRPr>
          </a:p>
        </p:txBody>
      </p:sp>
      <p:sp>
        <p:nvSpPr>
          <p:cNvPr id="97" name="Google Shape;97;p20"/>
          <p:cNvSpPr txBox="1">
            <a:spLocks noGrp="1"/>
          </p:cNvSpPr>
          <p:nvPr>
            <p:ph type="subTitle" idx="1"/>
          </p:nvPr>
        </p:nvSpPr>
        <p:spPr>
          <a:xfrm>
            <a:off x="-154300" y="395225"/>
            <a:ext cx="9339600" cy="4748700"/>
          </a:xfrm>
          <a:prstGeom prst="rect">
            <a:avLst/>
          </a:prstGeom>
        </p:spPr>
        <p:txBody>
          <a:bodyPr spcFirstLastPara="1" wrap="square" lIns="91425" tIns="91425" rIns="91425" bIns="91425" anchor="t" anchorCtr="0">
            <a:noAutofit/>
          </a:bodyPr>
          <a:lstStyle/>
          <a:p>
            <a:pPr marL="457200" lvl="0" indent="-387350" algn="l" rtl="0">
              <a:spcBef>
                <a:spcPts val="0"/>
              </a:spcBef>
              <a:spcAft>
                <a:spcPts val="0"/>
              </a:spcAft>
              <a:buClr>
                <a:srgbClr val="FFFF00"/>
              </a:buClr>
              <a:buSzPts val="2500"/>
              <a:buChar char="●"/>
            </a:pPr>
            <a:r>
              <a:rPr lang="en" sz="2500">
                <a:solidFill>
                  <a:srgbClr val="FFFF00"/>
                </a:solidFill>
              </a:rPr>
              <a:t>How quickly will the end of all physical creation occur, when Jesus returns?</a:t>
            </a:r>
            <a:endParaRPr sz="2500">
              <a:solidFill>
                <a:srgbClr val="FFFF00"/>
              </a:solidFill>
            </a:endParaRPr>
          </a:p>
          <a:p>
            <a:pPr marL="457200" lvl="0" indent="-387350" algn="l" rtl="0">
              <a:spcBef>
                <a:spcPts val="0"/>
              </a:spcBef>
              <a:spcAft>
                <a:spcPts val="0"/>
              </a:spcAft>
              <a:buClr>
                <a:srgbClr val="FFFF00"/>
              </a:buClr>
              <a:buSzPts val="2500"/>
              <a:buChar char="●"/>
            </a:pPr>
            <a:r>
              <a:rPr lang="en" sz="2500" u="sng">
                <a:solidFill>
                  <a:srgbClr val="FFFF00"/>
                </a:solidFill>
              </a:rPr>
              <a:t>1 Cor.15:50-52</a:t>
            </a:r>
            <a:r>
              <a:rPr lang="en" sz="2500">
                <a:solidFill>
                  <a:srgbClr val="FFFF00"/>
                </a:solidFill>
              </a:rPr>
              <a:t> </a:t>
            </a:r>
            <a:r>
              <a:rPr lang="en" sz="2500" i="1">
                <a:solidFill>
                  <a:schemeClr val="dk1"/>
                </a:solidFill>
              </a:rPr>
              <a:t>“Now this I say, brethren, that flesh and blood cannot inherit the kingdom of God; nor does corruption inherit incorruption. 51 Behold, I tell you a mystery: We shall not all sleep, but we shall all be changed - 52 </a:t>
            </a:r>
            <a:r>
              <a:rPr lang="en" sz="2500" i="1" u="sng">
                <a:solidFill>
                  <a:schemeClr val="dk1"/>
                </a:solidFill>
              </a:rPr>
              <a:t>in a moment, in the twinkling of an eye</a:t>
            </a:r>
            <a:r>
              <a:rPr lang="en" sz="2500" i="1">
                <a:solidFill>
                  <a:schemeClr val="dk1"/>
                </a:solidFill>
              </a:rPr>
              <a:t>, at the last trumpet. For the trumpet will sound, and the dead will be raised incorruptible, and we shall be changed.”</a:t>
            </a:r>
            <a:endParaRPr sz="2500" i="1">
              <a:solidFill>
                <a:schemeClr val="dk1"/>
              </a:solidFill>
            </a:endParaRPr>
          </a:p>
          <a:p>
            <a:pPr marL="457200" lvl="0" indent="-387350" algn="l" rtl="0">
              <a:spcBef>
                <a:spcPts val="0"/>
              </a:spcBef>
              <a:spcAft>
                <a:spcPts val="0"/>
              </a:spcAft>
              <a:buClr>
                <a:srgbClr val="FFFF00"/>
              </a:buClr>
              <a:buSzPts val="2500"/>
              <a:buChar char="●"/>
            </a:pPr>
            <a:r>
              <a:rPr lang="en" sz="2500" u="sng">
                <a:solidFill>
                  <a:srgbClr val="FFFF00"/>
                </a:solidFill>
              </a:rPr>
              <a:t>Rev.22:12</a:t>
            </a:r>
            <a:r>
              <a:rPr lang="en" sz="2500">
                <a:solidFill>
                  <a:srgbClr val="FFFF00"/>
                </a:solidFill>
              </a:rPr>
              <a:t> </a:t>
            </a:r>
            <a:r>
              <a:rPr lang="en" sz="2500" i="1">
                <a:solidFill>
                  <a:schemeClr val="dk1"/>
                </a:solidFill>
              </a:rPr>
              <a:t>“And behold, </a:t>
            </a:r>
            <a:r>
              <a:rPr lang="en" sz="2500" i="1" u="sng">
                <a:solidFill>
                  <a:schemeClr val="dk1"/>
                </a:solidFill>
              </a:rPr>
              <a:t>I am coming quickly</a:t>
            </a:r>
            <a:r>
              <a:rPr lang="en" sz="2500" i="1">
                <a:solidFill>
                  <a:schemeClr val="dk1"/>
                </a:solidFill>
              </a:rPr>
              <a:t>, and My reward is with Me, to give to every one according to his work.”</a:t>
            </a:r>
            <a:endParaRPr sz="2500" i="1">
              <a:solidFill>
                <a:schemeClr val="dk1"/>
              </a:solidFill>
            </a:endParaRPr>
          </a:p>
          <a:p>
            <a:pPr marL="457200" lvl="0" indent="-387350" algn="l" rtl="0">
              <a:spcBef>
                <a:spcPts val="0"/>
              </a:spcBef>
              <a:spcAft>
                <a:spcPts val="0"/>
              </a:spcAft>
              <a:buClr>
                <a:srgbClr val="00FFFF"/>
              </a:buClr>
              <a:buSzPts val="2500"/>
              <a:buChar char="●"/>
            </a:pPr>
            <a:r>
              <a:rPr lang="en" sz="2500">
                <a:solidFill>
                  <a:srgbClr val="00FFFF"/>
                </a:solidFill>
              </a:rPr>
              <a:t>Our own death, or Jesus’ return, can occur at any moment.</a:t>
            </a:r>
            <a:endParaRPr sz="25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1"/>
          <p:cNvSpPr txBox="1">
            <a:spLocks noGrp="1"/>
          </p:cNvSpPr>
          <p:nvPr>
            <p:ph type="ctrTitle"/>
          </p:nvPr>
        </p:nvSpPr>
        <p:spPr>
          <a:xfrm>
            <a:off x="-46025" y="0"/>
            <a:ext cx="9231300" cy="496800"/>
          </a:xfrm>
          <a:prstGeom prst="rect">
            <a:avLst/>
          </a:prstGeom>
        </p:spPr>
        <p:txBody>
          <a:bodyPr spcFirstLastPara="1" wrap="square" lIns="91425" tIns="91425" rIns="91425" bIns="91425" anchor="ctr" anchorCtr="0">
            <a:noAutofit/>
          </a:bodyPr>
          <a:lstStyle/>
          <a:p>
            <a:pPr marL="457200" lvl="0" indent="0" algn="ctr" rtl="0">
              <a:spcBef>
                <a:spcPts val="0"/>
              </a:spcBef>
              <a:spcAft>
                <a:spcPts val="0"/>
              </a:spcAft>
              <a:buNone/>
            </a:pPr>
            <a:r>
              <a:rPr lang="en" sz="5000" b="1">
                <a:solidFill>
                  <a:srgbClr val="00FFFF"/>
                </a:solidFill>
              </a:rPr>
              <a:t>3 - MAN’S RESPONSE </a:t>
            </a:r>
            <a:endParaRPr sz="5000" b="1">
              <a:solidFill>
                <a:srgbClr val="00FFFF"/>
              </a:solidFill>
            </a:endParaRPr>
          </a:p>
        </p:txBody>
      </p:sp>
      <p:sp>
        <p:nvSpPr>
          <p:cNvPr id="103" name="Google Shape;103;p21"/>
          <p:cNvSpPr txBox="1">
            <a:spLocks noGrp="1"/>
          </p:cNvSpPr>
          <p:nvPr>
            <p:ph type="subTitle" idx="1"/>
          </p:nvPr>
        </p:nvSpPr>
        <p:spPr>
          <a:xfrm>
            <a:off x="-154300" y="354625"/>
            <a:ext cx="9339600" cy="4789200"/>
          </a:xfrm>
          <a:prstGeom prst="rect">
            <a:avLst/>
          </a:prstGeom>
        </p:spPr>
        <p:txBody>
          <a:bodyPr spcFirstLastPara="1" wrap="square" lIns="91425" tIns="91425" rIns="91425" bIns="91425" anchor="t" anchorCtr="0">
            <a:noAutofit/>
          </a:bodyPr>
          <a:lstStyle/>
          <a:p>
            <a:pPr marL="457200" lvl="0" indent="-374650" algn="l" rtl="0">
              <a:spcBef>
                <a:spcPts val="0"/>
              </a:spcBef>
              <a:spcAft>
                <a:spcPts val="0"/>
              </a:spcAft>
              <a:buClr>
                <a:srgbClr val="FFFF00"/>
              </a:buClr>
              <a:buSzPts val="2300"/>
              <a:buChar char="●"/>
            </a:pPr>
            <a:r>
              <a:rPr lang="en" sz="2300" dirty="0">
                <a:solidFill>
                  <a:srgbClr val="FFFF00"/>
                </a:solidFill>
              </a:rPr>
              <a:t>Let’s review for a moment:  We have seen that 1) Jesus’ blood can IMMEDIATELY deliver us from the bondage of sin, and that God is eager for this to happen.  2) God’s punishment of our sins, our own death, or the final judgment could occur IMMEDIATELY, at any moment.</a:t>
            </a:r>
            <a:endParaRPr sz="2300" dirty="0">
              <a:solidFill>
                <a:srgbClr val="FFFF00"/>
              </a:solidFill>
            </a:endParaRPr>
          </a:p>
          <a:p>
            <a:pPr marL="457200" lvl="0" indent="-374650" algn="l" rtl="0">
              <a:spcBef>
                <a:spcPts val="0"/>
              </a:spcBef>
              <a:spcAft>
                <a:spcPts val="0"/>
              </a:spcAft>
              <a:buClr>
                <a:schemeClr val="dk1"/>
              </a:buClr>
              <a:buSzPts val="2300"/>
              <a:buChar char="●"/>
            </a:pPr>
            <a:r>
              <a:rPr lang="en" sz="2300" dirty="0">
                <a:solidFill>
                  <a:schemeClr val="dk1"/>
                </a:solidFill>
              </a:rPr>
              <a:t>What did people of old who understood these two facts decide to do “immediately”?</a:t>
            </a:r>
            <a:endParaRPr sz="2300" dirty="0">
              <a:solidFill>
                <a:schemeClr val="dk1"/>
              </a:solidFill>
            </a:endParaRPr>
          </a:p>
          <a:p>
            <a:pPr marL="457200" lvl="0" indent="-374650" algn="l" rtl="0">
              <a:spcBef>
                <a:spcPts val="0"/>
              </a:spcBef>
              <a:spcAft>
                <a:spcPts val="0"/>
              </a:spcAft>
              <a:buClr>
                <a:srgbClr val="00FFFF"/>
              </a:buClr>
              <a:buSzPts val="2300"/>
              <a:buChar char="●"/>
            </a:pPr>
            <a:r>
              <a:rPr lang="en" sz="2300" dirty="0">
                <a:solidFill>
                  <a:srgbClr val="00FFFF"/>
                </a:solidFill>
              </a:rPr>
              <a:t>We already read how 4 fishermen </a:t>
            </a:r>
            <a:r>
              <a:rPr lang="en" sz="2300" i="1" dirty="0">
                <a:solidFill>
                  <a:schemeClr val="dk1"/>
                </a:solidFill>
              </a:rPr>
              <a:t>“immediately”</a:t>
            </a:r>
            <a:r>
              <a:rPr lang="en" sz="2300" dirty="0">
                <a:solidFill>
                  <a:srgbClr val="00FFFF"/>
                </a:solidFill>
              </a:rPr>
              <a:t> left their nets and followed Jesus </a:t>
            </a:r>
            <a:r>
              <a:rPr lang="en" sz="2300" dirty="0">
                <a:solidFill>
                  <a:srgbClr val="FFFF00"/>
                </a:solidFill>
              </a:rPr>
              <a:t>(</a:t>
            </a:r>
            <a:r>
              <a:rPr lang="en" sz="2300" u="sng" dirty="0">
                <a:solidFill>
                  <a:srgbClr val="FFFF00"/>
                </a:solidFill>
              </a:rPr>
              <a:t>Matt.4:18-22</a:t>
            </a:r>
            <a:r>
              <a:rPr lang="en" sz="2300" dirty="0">
                <a:solidFill>
                  <a:srgbClr val="FFFF00"/>
                </a:solidFill>
              </a:rPr>
              <a:t>)</a:t>
            </a:r>
            <a:r>
              <a:rPr lang="en" sz="2300" dirty="0">
                <a:solidFill>
                  <a:srgbClr val="00FFFF"/>
                </a:solidFill>
              </a:rPr>
              <a:t>.</a:t>
            </a:r>
            <a:endParaRPr sz="2300" dirty="0">
              <a:solidFill>
                <a:srgbClr val="00FFFF"/>
              </a:solidFill>
            </a:endParaRPr>
          </a:p>
          <a:p>
            <a:pPr marL="457200" lvl="0" indent="-374650" algn="l" rtl="0">
              <a:spcBef>
                <a:spcPts val="0"/>
              </a:spcBef>
              <a:spcAft>
                <a:spcPts val="0"/>
              </a:spcAft>
              <a:buClr>
                <a:srgbClr val="FFFF00"/>
              </a:buClr>
              <a:buSzPts val="2300"/>
              <a:buChar char="●"/>
            </a:pPr>
            <a:r>
              <a:rPr lang="en" sz="2300" u="sng">
                <a:solidFill>
                  <a:srgbClr val="FFFF00"/>
                </a:solidFill>
              </a:rPr>
              <a:t>Ps.119:60</a:t>
            </a:r>
            <a:r>
              <a:rPr lang="en" sz="2300">
                <a:solidFill>
                  <a:srgbClr val="00FFFF"/>
                </a:solidFill>
              </a:rPr>
              <a:t> </a:t>
            </a:r>
            <a:r>
              <a:rPr lang="en" sz="2300" i="1">
                <a:solidFill>
                  <a:schemeClr val="dk1"/>
                </a:solidFill>
              </a:rPr>
              <a:t>“</a:t>
            </a:r>
            <a:r>
              <a:rPr lang="en" sz="2300" i="1" u="sng">
                <a:solidFill>
                  <a:schemeClr val="dk1"/>
                </a:solidFill>
              </a:rPr>
              <a:t>I made haste, and did not delay</a:t>
            </a:r>
            <a:r>
              <a:rPr lang="en" sz="2300" i="1">
                <a:solidFill>
                  <a:schemeClr val="dk1"/>
                </a:solidFill>
              </a:rPr>
              <a:t> to keep Your commandments.”</a:t>
            </a:r>
            <a:endParaRPr sz="2300" i="1" dirty="0">
              <a:solidFill>
                <a:schemeClr val="dk1"/>
              </a:solidFill>
            </a:endParaRPr>
          </a:p>
          <a:p>
            <a:pPr marL="457200" lvl="0" indent="-374650" algn="l" rtl="0">
              <a:spcBef>
                <a:spcPts val="0"/>
              </a:spcBef>
              <a:spcAft>
                <a:spcPts val="0"/>
              </a:spcAft>
              <a:buClr>
                <a:srgbClr val="FFFF00"/>
              </a:buClr>
              <a:buSzPts val="2300"/>
              <a:buChar char="●"/>
            </a:pPr>
            <a:r>
              <a:rPr lang="en" sz="2300" u="sng" dirty="0">
                <a:solidFill>
                  <a:srgbClr val="FFFF00"/>
                </a:solidFill>
              </a:rPr>
              <a:t>Lk.19:6</a:t>
            </a:r>
            <a:r>
              <a:rPr lang="en" sz="2300" dirty="0">
                <a:solidFill>
                  <a:srgbClr val="00FFFF"/>
                </a:solidFill>
              </a:rPr>
              <a:t> </a:t>
            </a:r>
            <a:r>
              <a:rPr lang="en" sz="2300" i="1" dirty="0">
                <a:solidFill>
                  <a:schemeClr val="dk1"/>
                </a:solidFill>
              </a:rPr>
              <a:t>“So he</a:t>
            </a:r>
            <a:r>
              <a:rPr lang="en" sz="2300" dirty="0">
                <a:solidFill>
                  <a:srgbClr val="00FFFF"/>
                </a:solidFill>
              </a:rPr>
              <a:t> </a:t>
            </a:r>
            <a:r>
              <a:rPr lang="en" sz="2300" dirty="0">
                <a:solidFill>
                  <a:srgbClr val="FFFF00"/>
                </a:solidFill>
              </a:rPr>
              <a:t>(Zacchaeus)</a:t>
            </a:r>
            <a:r>
              <a:rPr lang="en" sz="2300" dirty="0">
                <a:solidFill>
                  <a:srgbClr val="00FFFF"/>
                </a:solidFill>
              </a:rPr>
              <a:t> </a:t>
            </a:r>
            <a:r>
              <a:rPr lang="en" sz="2300" i="1" u="sng" dirty="0">
                <a:solidFill>
                  <a:schemeClr val="dk1"/>
                </a:solidFill>
              </a:rPr>
              <a:t>made haste</a:t>
            </a:r>
            <a:r>
              <a:rPr lang="en" sz="2300" i="1" dirty="0">
                <a:solidFill>
                  <a:schemeClr val="dk1"/>
                </a:solidFill>
              </a:rPr>
              <a:t> and came down, and received Him joyfully.”</a:t>
            </a:r>
            <a:endParaRPr sz="2300" i="1" dirty="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1858</Words>
  <Application>Microsoft Office PowerPoint</Application>
  <PresentationFormat>On-screen Show (16:9)</PresentationFormat>
  <Paragraphs>66</Paragraphs>
  <Slides>11</Slides>
  <Notes>11</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11</vt:i4>
      </vt:variant>
    </vt:vector>
  </HeadingPairs>
  <TitlesOfParts>
    <vt:vector size="13" baseType="lpstr">
      <vt:lpstr>Arial</vt:lpstr>
      <vt:lpstr>Simple Dark</vt:lpstr>
      <vt:lpstr>IMMEDIATELY!</vt:lpstr>
      <vt:lpstr>IT’S USE IN SCRIPTURE</vt:lpstr>
      <vt:lpstr>1- GOD’S DELIVERANCE</vt:lpstr>
      <vt:lpstr>MORE EXAMPLES!</vt:lpstr>
      <vt:lpstr>OUR DELIVERANCE</vt:lpstr>
      <vt:lpstr>2 - JUDGMENT AND DEATH</vt:lpstr>
      <vt:lpstr>GOD’S WARNINGS</vt:lpstr>
      <vt:lpstr>THE FINAL JUDGMENT</vt:lpstr>
      <vt:lpstr>3 - MAN’S RESPONSE </vt:lpstr>
      <vt:lpstr>THE FIRST CHRISTIANS </vt:lpstr>
      <vt:lpstr>YOUR RESPONSE!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IMMEDIATELY!</dc:title>
  <dc:creator>Eric Bridge</dc:creator>
  <cp:lastModifiedBy>Eric Bridge</cp:lastModifiedBy>
  <cp:revision>1</cp:revision>
  <dcterms:modified xsi:type="dcterms:W3CDTF">2024-04-21T19:42:19Z</dcterms:modified>
</cp:coreProperties>
</file>