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6CF74E93-EB76-4748-B9A2-7D2FEDB6013C}"/>
    <pc:docChg chg="modSld">
      <pc:chgData name="Eric Bridge" userId="1b5aec563ebd452a" providerId="LiveId" clId="{6CF74E93-EB76-4748-B9A2-7D2FEDB6013C}" dt="2023-07-04T19:55:56.047" v="22" actId="20577"/>
      <pc:docMkLst>
        <pc:docMk/>
      </pc:docMkLst>
      <pc:sldChg chg="modSp mod">
        <pc:chgData name="Eric Bridge" userId="1b5aec563ebd452a" providerId="LiveId" clId="{6CF74E93-EB76-4748-B9A2-7D2FEDB6013C}" dt="2023-07-02T05:01:35.251" v="0" actId="115"/>
        <pc:sldMkLst>
          <pc:docMk/>
          <pc:sldMk cId="0" sldId="256"/>
        </pc:sldMkLst>
        <pc:spChg chg="mod">
          <ac:chgData name="Eric Bridge" userId="1b5aec563ebd452a" providerId="LiveId" clId="{6CF74E93-EB76-4748-B9A2-7D2FEDB6013C}" dt="2023-07-02T05:01:35.251" v="0" actId="115"/>
          <ac:spMkLst>
            <pc:docMk/>
            <pc:sldMk cId="0" sldId="256"/>
            <ac:spMk id="55" creationId="{00000000-0000-0000-0000-000000000000}"/>
          </ac:spMkLst>
        </pc:spChg>
      </pc:sldChg>
      <pc:sldChg chg="modSp modNotes">
        <pc:chgData name="Eric Bridge" userId="1b5aec563ebd452a" providerId="LiveId" clId="{6CF74E93-EB76-4748-B9A2-7D2FEDB6013C}" dt="2023-07-04T19:55:56.047" v="22" actId="20577"/>
        <pc:sldMkLst>
          <pc:docMk/>
          <pc:sldMk cId="0" sldId="261"/>
        </pc:sldMkLst>
        <pc:spChg chg="mod">
          <ac:chgData name="Eric Bridge" userId="1b5aec563ebd452a" providerId="LiveId" clId="{6CF74E93-EB76-4748-B9A2-7D2FEDB6013C}" dt="2023-07-04T19:55:56.047" v="22" actId="20577"/>
          <ac:spMkLst>
            <pc:docMk/>
            <pc:sldMk cId="0" sldId="261"/>
            <ac:spMk id="85" creationId="{00000000-0000-0000-0000-000000000000}"/>
          </ac:spMkLst>
        </pc:spChg>
      </pc:sldChg>
      <pc:sldChg chg="modSp modNotes">
        <pc:chgData name="Eric Bridge" userId="1b5aec563ebd452a" providerId="LiveId" clId="{6CF74E93-EB76-4748-B9A2-7D2FEDB6013C}" dt="2023-07-02T05:06:04.643" v="1" actId="20577"/>
        <pc:sldMkLst>
          <pc:docMk/>
          <pc:sldMk cId="0" sldId="264"/>
        </pc:sldMkLst>
        <pc:spChg chg="mod">
          <ac:chgData name="Eric Bridge" userId="1b5aec563ebd452a" providerId="LiveId" clId="{6CF74E93-EB76-4748-B9A2-7D2FEDB6013C}" dt="2023-07-02T05:06:04.643" v="1" actId="20577"/>
          <ac:spMkLst>
            <pc:docMk/>
            <pc:sldMk cId="0" sldId="264"/>
            <ac:spMk id="103" creationId="{00000000-0000-0000-0000-000000000000}"/>
          </ac:spMkLst>
        </pc:spChg>
      </pc:sldChg>
      <pc:sldChg chg="modSp mod">
        <pc:chgData name="Eric Bridge" userId="1b5aec563ebd452a" providerId="LiveId" clId="{6CF74E93-EB76-4748-B9A2-7D2FEDB6013C}" dt="2023-07-02T05:10:00.908" v="7" actId="14100"/>
        <pc:sldMkLst>
          <pc:docMk/>
          <pc:sldMk cId="0" sldId="268"/>
        </pc:sldMkLst>
        <pc:spChg chg="mod">
          <ac:chgData name="Eric Bridge" userId="1b5aec563ebd452a" providerId="LiveId" clId="{6CF74E93-EB76-4748-B9A2-7D2FEDB6013C}" dt="2023-07-02T05:10:00.908" v="7" actId="14100"/>
          <ac:spMkLst>
            <pc:docMk/>
            <pc:sldMk cId="0" sldId="268"/>
            <ac:spMk id="127" creationId="{00000000-0000-0000-0000-000000000000}"/>
          </ac:spMkLst>
        </pc:spChg>
      </pc:sldChg>
      <pc:sldChg chg="modSp mod">
        <pc:chgData name="Eric Bridge" userId="1b5aec563ebd452a" providerId="LiveId" clId="{6CF74E93-EB76-4748-B9A2-7D2FEDB6013C}" dt="2023-07-02T05:11:43.459" v="8" actId="14100"/>
        <pc:sldMkLst>
          <pc:docMk/>
          <pc:sldMk cId="0" sldId="270"/>
        </pc:sldMkLst>
        <pc:spChg chg="mod">
          <ac:chgData name="Eric Bridge" userId="1b5aec563ebd452a" providerId="LiveId" clId="{6CF74E93-EB76-4748-B9A2-7D2FEDB6013C}" dt="2023-07-02T05:11:43.459" v="8" actId="14100"/>
          <ac:spMkLst>
            <pc:docMk/>
            <pc:sldMk cId="0" sldId="270"/>
            <ac:spMk id="139" creationId="{00000000-0000-0000-0000-000000000000}"/>
          </ac:spMkLst>
        </pc:spChg>
      </pc:sldChg>
      <pc:sldChg chg="modSp modAnim modNotes">
        <pc:chgData name="Eric Bridge" userId="1b5aec563ebd452a" providerId="LiveId" clId="{6CF74E93-EB76-4748-B9A2-7D2FEDB6013C}" dt="2023-07-02T05:12:22.220" v="20" actId="20577"/>
        <pc:sldMkLst>
          <pc:docMk/>
          <pc:sldMk cId="0" sldId="271"/>
        </pc:sldMkLst>
        <pc:spChg chg="mod">
          <ac:chgData name="Eric Bridge" userId="1b5aec563ebd452a" providerId="LiveId" clId="{6CF74E93-EB76-4748-B9A2-7D2FEDB6013C}" dt="2023-07-02T05:12:22.220" v="20" actId="20577"/>
          <ac:spMkLst>
            <pc:docMk/>
            <pc:sldMk cId="0" sldId="271"/>
            <ac:spMk id="14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60e8f6a77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60e8f6a77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60e8f6a77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60e8f6a77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60e8f6a77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60e8f6a77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60e8f6a77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60e8f6a77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60e8f6a77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60e8f6a77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60e8f6a77_0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60e8f6a77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60e8f6a77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60e8f6a77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560e8f6a77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560e8f6a77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60e8f6a77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60e8f6a7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60e8f6a77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60e8f6a7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60e8f6a77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60e8f6a7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60e8f6a7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60e8f6a7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60e8f6a77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60e8f6a7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60e8f6a77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60e8f6a77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60e8f6a77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60e8f6a77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is the “bible”?</a:t>
            </a:r>
            <a:endParaRPr sz="6000" b="1">
              <a:solidFill>
                <a:srgbClr val="00FFFF"/>
              </a:solidFill>
            </a:endParaRPr>
          </a:p>
        </p:txBody>
      </p:sp>
      <p:sp>
        <p:nvSpPr>
          <p:cNvPr id="55" name="Google Shape;55;p13"/>
          <p:cNvSpPr txBox="1">
            <a:spLocks noGrp="1"/>
          </p:cNvSpPr>
          <p:nvPr>
            <p:ph type="subTitle" idx="1"/>
          </p:nvPr>
        </p:nvSpPr>
        <p:spPr>
          <a:xfrm>
            <a:off x="-71775" y="493075"/>
            <a:ext cx="9288900" cy="46836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000" b="1" u="sng" dirty="0">
                <a:solidFill>
                  <a:srgbClr val="FFFF00"/>
                </a:solidFill>
              </a:rPr>
              <a:t>2 Tim.3:14-17</a:t>
            </a:r>
            <a:r>
              <a:rPr lang="en" sz="3000" b="1" dirty="0">
                <a:solidFill>
                  <a:schemeClr val="dk1"/>
                </a:solidFill>
              </a:rPr>
              <a:t> </a:t>
            </a:r>
            <a:r>
              <a:rPr lang="en" sz="3000" b="1" i="1" dirty="0">
                <a:solidFill>
                  <a:schemeClr val="dk1"/>
                </a:solidFill>
              </a:rPr>
              <a:t>“But you must continue in the things which you have learned and been assured of, knowing from whom you have learned them, 15 and that from childhood you have known the Holy Scriptures, which are </a:t>
            </a:r>
            <a:r>
              <a:rPr lang="en" sz="3000" b="1" i="1" u="sng" dirty="0">
                <a:solidFill>
                  <a:schemeClr val="dk1"/>
                </a:solidFill>
              </a:rPr>
              <a:t>able to make you wise for salvation through faith which is in Christ Jesus</a:t>
            </a:r>
            <a:r>
              <a:rPr lang="en" sz="3000" b="1" i="1" dirty="0">
                <a:solidFill>
                  <a:schemeClr val="dk1"/>
                </a:solidFill>
              </a:rPr>
              <a:t>.16 </a:t>
            </a:r>
            <a:r>
              <a:rPr lang="en" sz="3000" b="1" i="1" u="sng" dirty="0">
                <a:solidFill>
                  <a:schemeClr val="dk1"/>
                </a:solidFill>
              </a:rPr>
              <a:t>All</a:t>
            </a:r>
            <a:r>
              <a:rPr lang="en" sz="3000" b="1" i="1" dirty="0">
                <a:solidFill>
                  <a:schemeClr val="dk1"/>
                </a:solidFill>
              </a:rPr>
              <a:t> Scripture is </a:t>
            </a:r>
            <a:r>
              <a:rPr lang="en" sz="3000" b="1" i="1" u="sng" dirty="0">
                <a:solidFill>
                  <a:schemeClr val="dk1"/>
                </a:solidFill>
              </a:rPr>
              <a:t>given by inspiration of God</a:t>
            </a:r>
            <a:r>
              <a:rPr lang="en" sz="3000" b="1" i="1" dirty="0">
                <a:solidFill>
                  <a:schemeClr val="dk1"/>
                </a:solidFill>
              </a:rPr>
              <a:t>, and is </a:t>
            </a:r>
            <a:r>
              <a:rPr lang="en" sz="3000" b="1" i="1" u="sng" dirty="0">
                <a:solidFill>
                  <a:schemeClr val="dk1"/>
                </a:solidFill>
              </a:rPr>
              <a:t>profitable for doctrine, for reproof, for correction, for instruction in righteousness</a:t>
            </a:r>
            <a:r>
              <a:rPr lang="en" sz="3000" b="1" i="1" dirty="0">
                <a:solidFill>
                  <a:schemeClr val="dk1"/>
                </a:solidFill>
              </a:rPr>
              <a:t>, 17 that the man of God may be </a:t>
            </a:r>
            <a:r>
              <a:rPr lang="en" sz="3000" b="1" i="1" u="sng" dirty="0">
                <a:solidFill>
                  <a:schemeClr val="dk1"/>
                </a:solidFill>
              </a:rPr>
              <a:t>complete</a:t>
            </a:r>
            <a:r>
              <a:rPr lang="en" sz="3000" b="1" i="1" dirty="0">
                <a:solidFill>
                  <a:schemeClr val="dk1"/>
                </a:solidFill>
              </a:rPr>
              <a:t>, </a:t>
            </a:r>
            <a:r>
              <a:rPr lang="en" sz="3000" b="1" i="1" u="sng" dirty="0">
                <a:solidFill>
                  <a:schemeClr val="dk1"/>
                </a:solidFill>
              </a:rPr>
              <a:t>thoroughly equipped</a:t>
            </a:r>
            <a:r>
              <a:rPr lang="en" sz="3000" b="1" i="1" dirty="0">
                <a:solidFill>
                  <a:schemeClr val="dk1"/>
                </a:solidFill>
              </a:rPr>
              <a:t> for every good work.” </a:t>
            </a:r>
            <a:r>
              <a:rPr lang="en" sz="3000" b="1" dirty="0">
                <a:solidFill>
                  <a:srgbClr val="00FFFF"/>
                </a:solidFill>
              </a:rPr>
              <a:t>NKJV</a:t>
            </a:r>
            <a:endParaRPr sz="3000" b="1" dirty="0">
              <a:solidFill>
                <a:srgbClr val="00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TRUE OR FALSE? - 3</a:t>
            </a:r>
            <a:endParaRPr sz="6000" b="1">
              <a:solidFill>
                <a:srgbClr val="00FFFF"/>
              </a:solidFill>
            </a:endParaRPr>
          </a:p>
        </p:txBody>
      </p:sp>
      <p:sp>
        <p:nvSpPr>
          <p:cNvPr id="109" name="Google Shape;109;p22"/>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1 Thess.1:8</a:t>
            </a:r>
            <a:r>
              <a:rPr lang="en" sz="2400">
                <a:solidFill>
                  <a:srgbClr val="FFFF00"/>
                </a:solidFill>
              </a:rPr>
              <a:t> </a:t>
            </a:r>
            <a:r>
              <a:rPr lang="en" sz="2400" i="1">
                <a:solidFill>
                  <a:schemeClr val="dk1"/>
                </a:solidFill>
              </a:rPr>
              <a:t>“For from you the word of</a:t>
            </a:r>
            <a:r>
              <a:rPr lang="en" sz="2400">
                <a:solidFill>
                  <a:srgbClr val="FFFF00"/>
                </a:solidFill>
              </a:rPr>
              <a:t> </a:t>
            </a:r>
            <a:r>
              <a:rPr lang="en" sz="2400">
                <a:solidFill>
                  <a:srgbClr val="00FFFF"/>
                </a:solidFill>
              </a:rPr>
              <a:t>(The Watchtower Society)</a:t>
            </a:r>
            <a:r>
              <a:rPr lang="en" sz="2400">
                <a:solidFill>
                  <a:srgbClr val="FFFF00"/>
                </a:solidFill>
              </a:rPr>
              <a:t> </a:t>
            </a:r>
            <a:r>
              <a:rPr lang="en" sz="2400" i="1">
                <a:solidFill>
                  <a:schemeClr val="dk1"/>
                </a:solidFill>
              </a:rPr>
              <a:t>has sounded forth, not only in Macedonia and Achaia, but also in every place. Your faith toward God has gone out, so that we do not need to say anything.”</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2 Thess.3:1</a:t>
            </a:r>
            <a:r>
              <a:rPr lang="en" sz="2400">
                <a:solidFill>
                  <a:srgbClr val="FFFF00"/>
                </a:solidFill>
              </a:rPr>
              <a:t> </a:t>
            </a:r>
            <a:r>
              <a:rPr lang="en" sz="2400" i="1">
                <a:solidFill>
                  <a:schemeClr val="dk1"/>
                </a:solidFill>
              </a:rPr>
              <a:t>“Finally, brethren, pray for us, that the word of</a:t>
            </a:r>
            <a:r>
              <a:rPr lang="en" sz="2400">
                <a:solidFill>
                  <a:srgbClr val="FFFF00"/>
                </a:solidFill>
              </a:rPr>
              <a:t> </a:t>
            </a:r>
            <a:r>
              <a:rPr lang="en" sz="2400">
                <a:solidFill>
                  <a:srgbClr val="00FFFF"/>
                </a:solidFill>
              </a:rPr>
              <a:t>(Guardian of Truth magazine)</a:t>
            </a:r>
            <a:r>
              <a:rPr lang="en" sz="2400">
                <a:solidFill>
                  <a:srgbClr val="FFFF00"/>
                </a:solidFill>
              </a:rPr>
              <a:t> </a:t>
            </a:r>
            <a:r>
              <a:rPr lang="en" sz="2400" i="1">
                <a:solidFill>
                  <a:schemeClr val="dk1"/>
                </a:solidFill>
              </a:rPr>
              <a:t>may run swiftly and be glorified, just as it is with you,”</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Heb.4:12</a:t>
            </a:r>
            <a:r>
              <a:rPr lang="en" sz="2400">
                <a:solidFill>
                  <a:srgbClr val="FFFF00"/>
                </a:solidFill>
              </a:rPr>
              <a:t> </a:t>
            </a:r>
            <a:r>
              <a:rPr lang="en" sz="2400" i="1">
                <a:solidFill>
                  <a:schemeClr val="dk1"/>
                </a:solidFill>
              </a:rPr>
              <a:t>“For the word of</a:t>
            </a:r>
            <a:r>
              <a:rPr lang="en" sz="2400">
                <a:solidFill>
                  <a:srgbClr val="FFFF00"/>
                </a:solidFill>
              </a:rPr>
              <a:t> </a:t>
            </a:r>
            <a:r>
              <a:rPr lang="en" sz="2400">
                <a:solidFill>
                  <a:srgbClr val="00FFFF"/>
                </a:solidFill>
              </a:rPr>
              <a:t>(Campbell and Stone)</a:t>
            </a:r>
            <a:r>
              <a:rPr lang="en" sz="2400">
                <a:solidFill>
                  <a:srgbClr val="FFFF00"/>
                </a:solidFill>
              </a:rPr>
              <a:t> </a:t>
            </a:r>
            <a:r>
              <a:rPr lang="en" sz="2400" i="1">
                <a:solidFill>
                  <a:schemeClr val="dk1"/>
                </a:solidFill>
              </a:rPr>
              <a:t>is living and powerful, and sharper than any two-edged sword, piercing even to the division of soul and spirit, and of joints and marrow, and is a discerner of the thoughts and intents of the heart.”</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Js.1:21</a:t>
            </a:r>
            <a:r>
              <a:rPr lang="en" sz="2400">
                <a:solidFill>
                  <a:srgbClr val="FFFF00"/>
                </a:solidFill>
              </a:rPr>
              <a:t> </a:t>
            </a:r>
            <a:r>
              <a:rPr lang="en" sz="2400" i="1">
                <a:solidFill>
                  <a:schemeClr val="dk1"/>
                </a:solidFill>
              </a:rPr>
              <a:t>“Therefore lay aside all filthiness and overflow of wickedness, and receive with meekness the implanted</a:t>
            </a:r>
            <a:r>
              <a:rPr lang="en" sz="2400">
                <a:solidFill>
                  <a:srgbClr val="FFFF00"/>
                </a:solidFill>
              </a:rPr>
              <a:t> </a:t>
            </a:r>
            <a:r>
              <a:rPr lang="en" sz="2400">
                <a:solidFill>
                  <a:srgbClr val="00FFFF"/>
                </a:solidFill>
              </a:rPr>
              <a:t>(creed book)</a:t>
            </a:r>
            <a:r>
              <a:rPr lang="en" sz="2400" i="1">
                <a:solidFill>
                  <a:schemeClr val="dk1"/>
                </a:solidFill>
              </a:rPr>
              <a:t>, which is able to save your souls.”</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TRUE OR FALSE? - 4</a:t>
            </a:r>
            <a:endParaRPr sz="6000" b="1">
              <a:solidFill>
                <a:srgbClr val="00FFFF"/>
              </a:solidFill>
            </a:endParaRPr>
          </a:p>
        </p:txBody>
      </p:sp>
      <p:sp>
        <p:nvSpPr>
          <p:cNvPr id="115" name="Google Shape;115;p23"/>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400050" algn="l" rtl="0">
              <a:lnSpc>
                <a:spcPct val="90000"/>
              </a:lnSpc>
              <a:spcBef>
                <a:spcPts val="0"/>
              </a:spcBef>
              <a:spcAft>
                <a:spcPts val="0"/>
              </a:spcAft>
              <a:buClr>
                <a:srgbClr val="FFFF00"/>
              </a:buClr>
              <a:buSzPts val="2700"/>
              <a:buChar char="●"/>
            </a:pPr>
            <a:r>
              <a:rPr lang="en" sz="2700" u="sng">
                <a:solidFill>
                  <a:srgbClr val="FFFF00"/>
                </a:solidFill>
              </a:rPr>
              <a:t>1 Pet.1:23</a:t>
            </a:r>
            <a:r>
              <a:rPr lang="en" sz="2700">
                <a:solidFill>
                  <a:srgbClr val="FFFF00"/>
                </a:solidFill>
              </a:rPr>
              <a:t> </a:t>
            </a:r>
            <a:r>
              <a:rPr lang="en" sz="2700" i="1">
                <a:solidFill>
                  <a:schemeClr val="dk1"/>
                </a:solidFill>
              </a:rPr>
              <a:t>“having been born again, not of corruptible seed but incorruptible, through the word of</a:t>
            </a:r>
            <a:r>
              <a:rPr lang="en" sz="2700">
                <a:solidFill>
                  <a:srgbClr val="FFFF00"/>
                </a:solidFill>
              </a:rPr>
              <a:t> </a:t>
            </a:r>
            <a:r>
              <a:rPr lang="en" sz="2700">
                <a:solidFill>
                  <a:srgbClr val="00FFFF"/>
                </a:solidFill>
              </a:rPr>
              <a:t>(Billy Graham)</a:t>
            </a:r>
            <a:r>
              <a:rPr lang="en" sz="2700">
                <a:solidFill>
                  <a:srgbClr val="FFFF00"/>
                </a:solidFill>
              </a:rPr>
              <a:t> </a:t>
            </a:r>
            <a:r>
              <a:rPr lang="en" sz="2700" i="1">
                <a:solidFill>
                  <a:schemeClr val="dk1"/>
                </a:solidFill>
              </a:rPr>
              <a:t>which lives and abides forever,”</a:t>
            </a:r>
            <a:endParaRPr sz="2700" i="1">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a:solidFill>
                  <a:srgbClr val="FFFF00"/>
                </a:solidFill>
              </a:rPr>
              <a:t>1 Pet.2:2</a:t>
            </a:r>
            <a:r>
              <a:rPr lang="en" sz="2700">
                <a:solidFill>
                  <a:srgbClr val="FFFF00"/>
                </a:solidFill>
              </a:rPr>
              <a:t> </a:t>
            </a:r>
            <a:r>
              <a:rPr lang="en" sz="2700" i="1">
                <a:solidFill>
                  <a:schemeClr val="dk1"/>
                </a:solidFill>
              </a:rPr>
              <a:t>“as newborn babes, desire the pure milk of</a:t>
            </a:r>
            <a:r>
              <a:rPr lang="en" sz="2700">
                <a:solidFill>
                  <a:srgbClr val="FFFF00"/>
                </a:solidFill>
              </a:rPr>
              <a:t> </a:t>
            </a:r>
            <a:r>
              <a:rPr lang="en" sz="2700">
                <a:solidFill>
                  <a:srgbClr val="00FFFF"/>
                </a:solidFill>
              </a:rPr>
              <a:t>(the Book of Mormon)</a:t>
            </a:r>
            <a:r>
              <a:rPr lang="en" sz="2700" i="1">
                <a:solidFill>
                  <a:schemeClr val="dk1"/>
                </a:solidFill>
              </a:rPr>
              <a:t>, that you may grow thereby,”</a:t>
            </a:r>
            <a:endParaRPr sz="2700" i="1">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a:solidFill>
                  <a:srgbClr val="FFFF00"/>
                </a:solidFill>
              </a:rPr>
              <a:t>1 Pet.4:11</a:t>
            </a:r>
            <a:r>
              <a:rPr lang="en" sz="2700">
                <a:solidFill>
                  <a:srgbClr val="FFFF00"/>
                </a:solidFill>
              </a:rPr>
              <a:t> </a:t>
            </a:r>
            <a:r>
              <a:rPr lang="en" sz="2700" i="1">
                <a:solidFill>
                  <a:schemeClr val="dk1"/>
                </a:solidFill>
              </a:rPr>
              <a:t>“If anyone speaks, let him speak as</a:t>
            </a:r>
            <a:r>
              <a:rPr lang="en" sz="2700">
                <a:solidFill>
                  <a:srgbClr val="FFFF00"/>
                </a:solidFill>
              </a:rPr>
              <a:t> </a:t>
            </a:r>
            <a:r>
              <a:rPr lang="en" sz="2700">
                <a:solidFill>
                  <a:srgbClr val="00FFFF"/>
                </a:solidFill>
              </a:rPr>
              <a:t>(the best commentaries)</a:t>
            </a:r>
            <a:r>
              <a:rPr lang="en" sz="2700" i="1">
                <a:solidFill>
                  <a:schemeClr val="dk1"/>
                </a:solidFill>
              </a:rPr>
              <a:t>….”</a:t>
            </a:r>
            <a:endParaRPr sz="2700" i="1">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u="sng">
                <a:solidFill>
                  <a:srgbClr val="FFFF00"/>
                </a:solidFill>
              </a:rPr>
              <a:t>Rev.19:13</a:t>
            </a:r>
            <a:r>
              <a:rPr lang="en" sz="2700">
                <a:solidFill>
                  <a:srgbClr val="FFFF00"/>
                </a:solidFill>
              </a:rPr>
              <a:t> </a:t>
            </a:r>
            <a:r>
              <a:rPr lang="en" sz="2700" i="1">
                <a:solidFill>
                  <a:schemeClr val="dk1"/>
                </a:solidFill>
              </a:rPr>
              <a:t>“He was clothed with a robe dipped in blood, and His name is called The Word of</a:t>
            </a:r>
            <a:r>
              <a:rPr lang="en" sz="2700">
                <a:solidFill>
                  <a:srgbClr val="FFFF00"/>
                </a:solidFill>
              </a:rPr>
              <a:t> </a:t>
            </a:r>
            <a:r>
              <a:rPr lang="en" sz="2700">
                <a:solidFill>
                  <a:srgbClr val="00FFFF"/>
                </a:solidFill>
              </a:rPr>
              <a:t>(Denominations)</a:t>
            </a:r>
            <a:r>
              <a:rPr lang="en" sz="2700">
                <a:solidFill>
                  <a:schemeClr val="dk1"/>
                </a:solidFill>
              </a:rPr>
              <a:t>.”</a:t>
            </a:r>
            <a:endParaRPr sz="2700">
              <a:solidFill>
                <a:schemeClr val="dk1"/>
              </a:solidFill>
            </a:endParaRPr>
          </a:p>
          <a:p>
            <a:pPr marL="457200" lvl="0" indent="-400050" algn="l" rtl="0">
              <a:lnSpc>
                <a:spcPct val="90000"/>
              </a:lnSpc>
              <a:spcBef>
                <a:spcPts val="0"/>
              </a:spcBef>
              <a:spcAft>
                <a:spcPts val="0"/>
              </a:spcAft>
              <a:buClr>
                <a:srgbClr val="FFFF00"/>
              </a:buClr>
              <a:buSzPts val="2700"/>
              <a:buChar char="●"/>
            </a:pPr>
            <a:r>
              <a:rPr lang="en" sz="2700">
                <a:solidFill>
                  <a:srgbClr val="FFFF00"/>
                </a:solidFill>
              </a:rPr>
              <a:t>We could go on, and on, and on, but I hope the point has been made.  The words of man simply will NEVER be able to do what the word of God can do - PERIOD.</a:t>
            </a:r>
            <a:endParaRPr sz="2700">
              <a:solidFill>
                <a:srgbClr val="FFFF00"/>
              </a:solidFill>
            </a:endParaRPr>
          </a:p>
          <a:p>
            <a:pPr marL="457200" lvl="0" indent="0" algn="l" rtl="0">
              <a:lnSpc>
                <a:spcPct val="90000"/>
              </a:lnSpc>
              <a:spcBef>
                <a:spcPts val="0"/>
              </a:spcBef>
              <a:spcAft>
                <a:spcPts val="0"/>
              </a:spcAft>
              <a:buNone/>
            </a:pP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should Eric teach?</a:t>
            </a:r>
            <a:endParaRPr sz="6000" b="1">
              <a:solidFill>
                <a:srgbClr val="00FFFF"/>
              </a:solidFill>
            </a:endParaRPr>
          </a:p>
        </p:txBody>
      </p:sp>
      <p:sp>
        <p:nvSpPr>
          <p:cNvPr id="121" name="Google Shape;121;p24"/>
          <p:cNvSpPr txBox="1">
            <a:spLocks noGrp="1"/>
          </p:cNvSpPr>
          <p:nvPr>
            <p:ph type="subTitle" idx="1"/>
          </p:nvPr>
        </p:nvSpPr>
        <p:spPr>
          <a:xfrm>
            <a:off x="0" y="576900"/>
            <a:ext cx="9216900" cy="4599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500" u="sng">
                <a:solidFill>
                  <a:srgbClr val="FFFF00"/>
                </a:solidFill>
              </a:rPr>
              <a:t>2 Tim.4:1-5</a:t>
            </a:r>
            <a:r>
              <a:rPr lang="en" sz="3500">
                <a:solidFill>
                  <a:srgbClr val="FFFF00"/>
                </a:solidFill>
              </a:rPr>
              <a:t> </a:t>
            </a:r>
            <a:r>
              <a:rPr lang="en" sz="3500" i="1">
                <a:solidFill>
                  <a:schemeClr val="dk1"/>
                </a:solidFill>
              </a:rPr>
              <a:t>“I charge you therefore before God and the Lord Jesus Christ, who will judge the living and the dead at His appearing and His kingdom: 2 </a:t>
            </a:r>
            <a:r>
              <a:rPr lang="en" sz="3500" i="1" u="sng">
                <a:solidFill>
                  <a:schemeClr val="dk1"/>
                </a:solidFill>
              </a:rPr>
              <a:t>Preach the word</a:t>
            </a:r>
            <a:r>
              <a:rPr lang="en" sz="3500" i="1">
                <a:solidFill>
                  <a:schemeClr val="dk1"/>
                </a:solidFill>
              </a:rPr>
              <a:t>! Be ready in season and out of season. </a:t>
            </a:r>
            <a:r>
              <a:rPr lang="en" sz="3500" i="1" u="sng">
                <a:solidFill>
                  <a:schemeClr val="dk1"/>
                </a:solidFill>
              </a:rPr>
              <a:t>Convince, rebuke, exhort, with all longsuffering</a:t>
            </a:r>
            <a:r>
              <a:rPr lang="en" sz="3500" i="1">
                <a:solidFill>
                  <a:schemeClr val="dk1"/>
                </a:solidFill>
              </a:rPr>
              <a:t> and teaching…..5 But you </a:t>
            </a:r>
            <a:r>
              <a:rPr lang="en" sz="3500" i="1" u="sng">
                <a:solidFill>
                  <a:schemeClr val="dk1"/>
                </a:solidFill>
              </a:rPr>
              <a:t>be watchful</a:t>
            </a:r>
            <a:r>
              <a:rPr lang="en" sz="3500" i="1">
                <a:solidFill>
                  <a:schemeClr val="dk1"/>
                </a:solidFill>
              </a:rPr>
              <a:t> in all things, endure afflictions, </a:t>
            </a:r>
            <a:r>
              <a:rPr lang="en" sz="3500" i="1" u="sng">
                <a:solidFill>
                  <a:schemeClr val="dk1"/>
                </a:solidFill>
              </a:rPr>
              <a:t>do the work of an evangelist</a:t>
            </a:r>
            <a:r>
              <a:rPr lang="en" sz="3500" i="1">
                <a:solidFill>
                  <a:schemeClr val="dk1"/>
                </a:solidFill>
              </a:rPr>
              <a:t>, fulfill your ministry.”</a:t>
            </a:r>
            <a:endParaRPr sz="3500" i="1">
              <a:solidFill>
                <a:schemeClr val="dk1"/>
              </a:solidFill>
            </a:endParaRPr>
          </a:p>
          <a:p>
            <a:pPr marL="457200" lvl="0" indent="0" algn="l" rtl="0">
              <a:lnSpc>
                <a:spcPct val="90000"/>
              </a:lnSpc>
              <a:spcBef>
                <a:spcPts val="0"/>
              </a:spcBef>
              <a:spcAft>
                <a:spcPts val="0"/>
              </a:spcAft>
              <a:buNone/>
            </a:pP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A serious “charge”</a:t>
            </a:r>
            <a:endParaRPr sz="6000" b="1">
              <a:solidFill>
                <a:srgbClr val="00FFFF"/>
              </a:solidFill>
            </a:endParaRPr>
          </a:p>
        </p:txBody>
      </p:sp>
      <p:sp>
        <p:nvSpPr>
          <p:cNvPr id="127" name="Google Shape;127;p25"/>
          <p:cNvSpPr txBox="1">
            <a:spLocks noGrp="1"/>
          </p:cNvSpPr>
          <p:nvPr>
            <p:ph type="subTitle" idx="1"/>
          </p:nvPr>
        </p:nvSpPr>
        <p:spPr>
          <a:xfrm>
            <a:off x="-184625" y="617578"/>
            <a:ext cx="9383100" cy="4558821"/>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u="sng" dirty="0">
                <a:solidFill>
                  <a:srgbClr val="FFFF00"/>
                </a:solidFill>
              </a:rPr>
              <a:t>Ezek.3:17-19</a:t>
            </a:r>
            <a:r>
              <a:rPr lang="en" sz="2200" dirty="0">
                <a:solidFill>
                  <a:schemeClr val="dk1"/>
                </a:solidFill>
              </a:rPr>
              <a:t> </a:t>
            </a:r>
            <a:r>
              <a:rPr lang="en" sz="2200" i="1" dirty="0">
                <a:solidFill>
                  <a:schemeClr val="dk1"/>
                </a:solidFill>
              </a:rPr>
              <a:t>“Son of man, I have made you a watchman for the house of Israel; therefore hear a word from My mouth, and give them warning from Me: 18 When I say to the wicked, ‘You shall surely die,’ </a:t>
            </a:r>
            <a:r>
              <a:rPr lang="en" sz="2200" i="1" u="sng" dirty="0">
                <a:solidFill>
                  <a:schemeClr val="dk1"/>
                </a:solidFill>
              </a:rPr>
              <a:t>and you give him no warning</a:t>
            </a:r>
            <a:r>
              <a:rPr lang="en" sz="2200" i="1" dirty="0">
                <a:solidFill>
                  <a:schemeClr val="dk1"/>
                </a:solidFill>
              </a:rPr>
              <a:t>, nor speak to warn the wicked from his wicked way, to save his life, </a:t>
            </a:r>
            <a:r>
              <a:rPr lang="en" sz="2200" i="1" u="sng" dirty="0">
                <a:solidFill>
                  <a:schemeClr val="dk1"/>
                </a:solidFill>
              </a:rPr>
              <a:t>that same wicked man shall die in his iniquity; but his blood I will require at your hand</a:t>
            </a:r>
            <a:r>
              <a:rPr lang="en" sz="2200" i="1" dirty="0">
                <a:solidFill>
                  <a:schemeClr val="dk1"/>
                </a:solidFill>
              </a:rPr>
              <a:t>. 19 Yet, if you warn the wicked, and he does not turn from his wickedness, nor from his wicked way, he shall die in his iniquity; but you have delivered your soul.”</a:t>
            </a:r>
            <a:endParaRPr sz="2200" i="1" dirty="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dirty="0">
                <a:solidFill>
                  <a:srgbClr val="00FFFF"/>
                </a:solidFill>
              </a:rPr>
              <a:t>I am of course in </a:t>
            </a:r>
            <a:r>
              <a:rPr lang="en" sz="2200" u="sng" dirty="0">
                <a:solidFill>
                  <a:srgbClr val="00FFFF"/>
                </a:solidFill>
              </a:rPr>
              <a:t>no way</a:t>
            </a:r>
            <a:r>
              <a:rPr lang="en" sz="2200" dirty="0">
                <a:solidFill>
                  <a:srgbClr val="00FFFF"/>
                </a:solidFill>
              </a:rPr>
              <a:t> an inspired prophet like Ezekiel was.  I do not hear the voice of God, nor have this command from Him.  But if I can read His word, and understand it, then I must teach it.</a:t>
            </a:r>
            <a:endParaRPr sz="2200" dirty="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u="sng" dirty="0">
                <a:solidFill>
                  <a:srgbClr val="FFFF00"/>
                </a:solidFill>
              </a:rPr>
              <a:t>Neh.8:8</a:t>
            </a:r>
            <a:r>
              <a:rPr lang="en" sz="2200" dirty="0">
                <a:solidFill>
                  <a:srgbClr val="FFFF00"/>
                </a:solidFill>
              </a:rPr>
              <a:t> </a:t>
            </a:r>
            <a:r>
              <a:rPr lang="en" sz="2200" i="1" dirty="0">
                <a:solidFill>
                  <a:schemeClr val="dk1"/>
                </a:solidFill>
              </a:rPr>
              <a:t>“So </a:t>
            </a:r>
            <a:r>
              <a:rPr lang="en" sz="2200" i="1" u="sng" dirty="0">
                <a:solidFill>
                  <a:schemeClr val="dk1"/>
                </a:solidFill>
              </a:rPr>
              <a:t>they read</a:t>
            </a:r>
            <a:r>
              <a:rPr lang="en" sz="2200" i="1" dirty="0">
                <a:solidFill>
                  <a:schemeClr val="dk1"/>
                </a:solidFill>
              </a:rPr>
              <a:t> distinctly from the book, in the Law of God; and </a:t>
            </a:r>
            <a:r>
              <a:rPr lang="en" sz="2200" i="1" u="sng" dirty="0">
                <a:solidFill>
                  <a:schemeClr val="dk1"/>
                </a:solidFill>
              </a:rPr>
              <a:t>they gave the sense</a:t>
            </a:r>
            <a:r>
              <a:rPr lang="en" sz="2200" i="1" dirty="0">
                <a:solidFill>
                  <a:schemeClr val="dk1"/>
                </a:solidFill>
              </a:rPr>
              <a:t>, and </a:t>
            </a:r>
            <a:r>
              <a:rPr lang="en" sz="2200" i="1" u="sng" dirty="0">
                <a:solidFill>
                  <a:schemeClr val="dk1"/>
                </a:solidFill>
              </a:rPr>
              <a:t>helped them to understand the reading</a:t>
            </a:r>
            <a:r>
              <a:rPr lang="en" sz="2200" i="1" dirty="0">
                <a:solidFill>
                  <a:schemeClr val="dk1"/>
                </a:solidFill>
              </a:rPr>
              <a:t>.”</a:t>
            </a:r>
            <a:endParaRPr sz="2200" i="1" dirty="0">
              <a:solidFill>
                <a:schemeClr val="dk1"/>
              </a:solidFill>
            </a:endParaRPr>
          </a:p>
          <a:p>
            <a:pPr marL="914400" lvl="0" indent="0" algn="l" rtl="0">
              <a:lnSpc>
                <a:spcPct val="90000"/>
              </a:lnSpc>
              <a:spcBef>
                <a:spcPts val="0"/>
              </a:spcBef>
              <a:spcAft>
                <a:spcPts val="0"/>
              </a:spcAft>
              <a:buNone/>
            </a:pP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More warnings</a:t>
            </a:r>
            <a:endParaRPr sz="6000" b="1">
              <a:solidFill>
                <a:srgbClr val="00FFFF"/>
              </a:solidFill>
            </a:endParaRPr>
          </a:p>
        </p:txBody>
      </p:sp>
      <p:sp>
        <p:nvSpPr>
          <p:cNvPr id="133" name="Google Shape;133;p26"/>
          <p:cNvSpPr txBox="1">
            <a:spLocks noGrp="1"/>
          </p:cNvSpPr>
          <p:nvPr>
            <p:ph type="subTitle" idx="1"/>
          </p:nvPr>
        </p:nvSpPr>
        <p:spPr>
          <a:xfrm>
            <a:off x="-78425" y="576900"/>
            <a:ext cx="9276900" cy="45996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Acts 20:26-27</a:t>
            </a:r>
            <a:r>
              <a:rPr lang="en" sz="2500">
                <a:solidFill>
                  <a:schemeClr val="dk1"/>
                </a:solidFill>
              </a:rPr>
              <a:t> </a:t>
            </a:r>
            <a:r>
              <a:rPr lang="en" sz="2500" i="1">
                <a:solidFill>
                  <a:schemeClr val="dk1"/>
                </a:solidFill>
              </a:rPr>
              <a:t>“Therefore I testify to you this day that I am innocent of the blood of all men. 27 For I have not shunned to declare to you </a:t>
            </a:r>
            <a:r>
              <a:rPr lang="en" sz="2500" i="1" u="sng">
                <a:solidFill>
                  <a:schemeClr val="dk1"/>
                </a:solidFill>
              </a:rPr>
              <a:t>the whole counsel of God</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Col.3:17</a:t>
            </a:r>
            <a:r>
              <a:rPr lang="en" sz="2500" i="1">
                <a:solidFill>
                  <a:schemeClr val="dk1"/>
                </a:solidFill>
              </a:rPr>
              <a:t> “And whatever you do in word or deed, </a:t>
            </a:r>
            <a:r>
              <a:rPr lang="en" sz="2500" i="1" u="sng">
                <a:solidFill>
                  <a:schemeClr val="dk1"/>
                </a:solidFill>
              </a:rPr>
              <a:t>do all in the name of</a:t>
            </a:r>
            <a:r>
              <a:rPr lang="en" sz="2500" i="1">
                <a:solidFill>
                  <a:schemeClr val="dk1"/>
                </a:solidFill>
              </a:rPr>
              <a:t> </a:t>
            </a:r>
            <a:r>
              <a:rPr lang="en" sz="2500">
                <a:solidFill>
                  <a:srgbClr val="FFFF00"/>
                </a:solidFill>
              </a:rPr>
              <a:t>(by the authority of)</a:t>
            </a:r>
            <a:r>
              <a:rPr lang="en" sz="2500" i="1">
                <a:solidFill>
                  <a:schemeClr val="dk1"/>
                </a:solidFill>
              </a:rPr>
              <a:t> </a:t>
            </a:r>
            <a:r>
              <a:rPr lang="en" sz="2500" i="1" u="sng">
                <a:solidFill>
                  <a:schemeClr val="dk1"/>
                </a:solidFill>
              </a:rPr>
              <a:t>the Lord Jesus</a:t>
            </a:r>
            <a:r>
              <a:rPr lang="en" sz="2500" i="1">
                <a:solidFill>
                  <a:schemeClr val="dk1"/>
                </a:solidFill>
              </a:rPr>
              <a:t>, giving thanks to God the Father through Him.”</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1 Tim.4:16</a:t>
            </a:r>
            <a:r>
              <a:rPr lang="en" sz="2500" i="1">
                <a:solidFill>
                  <a:schemeClr val="dk1"/>
                </a:solidFill>
              </a:rPr>
              <a:t> “Take heed to yourself and to the doctrine. Continue in them, for </a:t>
            </a:r>
            <a:r>
              <a:rPr lang="en" sz="2500" i="1" u="sng">
                <a:solidFill>
                  <a:schemeClr val="dk1"/>
                </a:solidFill>
              </a:rPr>
              <a:t>in doing this you will save both yourself and those who hear you</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Js.3:1</a:t>
            </a:r>
            <a:r>
              <a:rPr lang="en" sz="2500" i="1">
                <a:solidFill>
                  <a:schemeClr val="dk1"/>
                </a:solidFill>
              </a:rPr>
              <a:t> “My brethren, </a:t>
            </a:r>
            <a:r>
              <a:rPr lang="en" sz="2500" i="1" u="sng">
                <a:solidFill>
                  <a:schemeClr val="dk1"/>
                </a:solidFill>
              </a:rPr>
              <a:t>let not many of you become teachers</a:t>
            </a:r>
            <a:r>
              <a:rPr lang="en" sz="2500" i="1">
                <a:solidFill>
                  <a:schemeClr val="dk1"/>
                </a:solidFill>
              </a:rPr>
              <a:t>, knowing that we shall receive a stricter judgment.”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1 Pet.4:11</a:t>
            </a:r>
            <a:r>
              <a:rPr lang="en" sz="2500">
                <a:solidFill>
                  <a:schemeClr val="dk1"/>
                </a:solidFill>
              </a:rPr>
              <a:t> </a:t>
            </a:r>
            <a:r>
              <a:rPr lang="en" sz="2500" i="1">
                <a:solidFill>
                  <a:schemeClr val="dk1"/>
                </a:solidFill>
              </a:rPr>
              <a:t>“If anyone speaks, </a:t>
            </a:r>
            <a:r>
              <a:rPr lang="en" sz="2500" i="1" u="sng">
                <a:solidFill>
                  <a:schemeClr val="dk1"/>
                </a:solidFill>
              </a:rPr>
              <a:t>let him speak as the oracles of God</a:t>
            </a:r>
            <a:r>
              <a:rPr lang="en" sz="2500" i="1">
                <a:solidFill>
                  <a:schemeClr val="dk1"/>
                </a:solidFill>
              </a:rPr>
              <a:t>…”</a:t>
            </a:r>
            <a:endParaRPr sz="2500" i="1">
              <a:solidFill>
                <a:schemeClr val="dk1"/>
              </a:solidFill>
            </a:endParaRPr>
          </a:p>
          <a:p>
            <a:pPr marL="914400" lvl="0" indent="0" algn="l" rtl="0">
              <a:lnSpc>
                <a:spcPct val="90000"/>
              </a:lnSpc>
              <a:spcBef>
                <a:spcPts val="0"/>
              </a:spcBef>
              <a:spcAft>
                <a:spcPts val="0"/>
              </a:spcAft>
              <a:buNone/>
            </a:pP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this means for ME</a:t>
            </a:r>
            <a:endParaRPr sz="6000" b="1">
              <a:solidFill>
                <a:srgbClr val="00FFFF"/>
              </a:solidFill>
            </a:endParaRPr>
          </a:p>
        </p:txBody>
      </p:sp>
      <p:sp>
        <p:nvSpPr>
          <p:cNvPr id="139" name="Google Shape;139;p27"/>
          <p:cNvSpPr txBox="1">
            <a:spLocks noGrp="1"/>
          </p:cNvSpPr>
          <p:nvPr>
            <p:ph type="subTitle" idx="1"/>
          </p:nvPr>
        </p:nvSpPr>
        <p:spPr>
          <a:xfrm>
            <a:off x="-184675" y="576900"/>
            <a:ext cx="9383100" cy="45996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I must speak </a:t>
            </a:r>
            <a:r>
              <a:rPr lang="en" sz="2500" i="1" dirty="0">
                <a:solidFill>
                  <a:schemeClr val="dk1"/>
                </a:solidFill>
              </a:rPr>
              <a:t>“as the oracles of God”</a:t>
            </a:r>
            <a:r>
              <a:rPr lang="en" sz="2500" dirty="0">
                <a:solidFill>
                  <a:srgbClr val="FFFF00"/>
                </a:solidFill>
              </a:rPr>
              <a:t>, just as if you had an angelic messenger here reading a proclamation from God.</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Doing the work of an evangelist is to </a:t>
            </a:r>
            <a:r>
              <a:rPr lang="en" sz="2500" i="1" dirty="0">
                <a:solidFill>
                  <a:schemeClr val="dk1"/>
                </a:solidFill>
              </a:rPr>
              <a:t>“Preach the word!”</a:t>
            </a:r>
            <a:r>
              <a:rPr lang="en" sz="2500" dirty="0">
                <a:solidFill>
                  <a:schemeClr val="dk1"/>
                </a:solidFill>
              </a:rPr>
              <a:t>  God’s word, not mine, nor anyone else’s, nor traditions.</a:t>
            </a:r>
            <a:endParaRPr sz="2500"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If I get this wrong, it is VERY serious and I will be judged for those that I led astray or did not warn. </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It has been said that an evangelist is only 1 lesson away from getting “fired”.  That’s a frightening prospect, but I hope I have enough faith that I will always tell you what I believe to be the truth of God’s word, even if it means telling you something you don’t enjoy hearing.  </a:t>
            </a:r>
            <a:endParaRPr sz="2500"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And when we are wrong, I hope we will always, and gently, use “book, chapter, verse” as our guide. Nothing else matters.</a:t>
            </a:r>
            <a:endParaRPr sz="2500" dirty="0">
              <a:solidFill>
                <a:srgbClr val="00FFFF"/>
              </a:solidFill>
            </a:endParaRPr>
          </a:p>
          <a:p>
            <a:pPr marL="914400" lvl="0" indent="0" algn="l" rtl="0">
              <a:lnSpc>
                <a:spcPct val="90000"/>
              </a:lnSpc>
              <a:spcBef>
                <a:spcPts val="0"/>
              </a:spcBef>
              <a:spcAft>
                <a:spcPts val="0"/>
              </a:spcAft>
              <a:buNone/>
            </a:pP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this means for YOU</a:t>
            </a:r>
            <a:endParaRPr sz="6000" b="1">
              <a:solidFill>
                <a:srgbClr val="00FFFF"/>
              </a:solidFill>
            </a:endParaRPr>
          </a:p>
        </p:txBody>
      </p:sp>
      <p:sp>
        <p:nvSpPr>
          <p:cNvPr id="145" name="Google Shape;145;p28"/>
          <p:cNvSpPr txBox="1">
            <a:spLocks noGrp="1"/>
          </p:cNvSpPr>
          <p:nvPr>
            <p:ph type="subTitle" idx="1"/>
          </p:nvPr>
        </p:nvSpPr>
        <p:spPr>
          <a:xfrm>
            <a:off x="-184675" y="576900"/>
            <a:ext cx="9436200" cy="45996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dirty="0">
                <a:solidFill>
                  <a:srgbClr val="FFFF00"/>
                </a:solidFill>
              </a:rPr>
              <a:t>YOU must make sure you are never guilty of what was foretold.</a:t>
            </a:r>
            <a:endParaRPr sz="2300" dirty="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i="1" dirty="0">
                <a:solidFill>
                  <a:schemeClr val="dk1"/>
                </a:solidFill>
              </a:rPr>
              <a:t>“For the time will come when </a:t>
            </a:r>
            <a:r>
              <a:rPr lang="en" sz="2300" i="1" u="sng" dirty="0">
                <a:solidFill>
                  <a:schemeClr val="dk1"/>
                </a:solidFill>
              </a:rPr>
              <a:t>they will not endure sound doctrine</a:t>
            </a:r>
            <a:r>
              <a:rPr lang="en" sz="2300" i="1" dirty="0">
                <a:solidFill>
                  <a:schemeClr val="dk1"/>
                </a:solidFill>
              </a:rPr>
              <a:t>, but according to </a:t>
            </a:r>
            <a:r>
              <a:rPr lang="en" sz="2300" i="1" u="sng" dirty="0">
                <a:solidFill>
                  <a:schemeClr val="dk1"/>
                </a:solidFill>
              </a:rPr>
              <a:t>their own desires</a:t>
            </a:r>
            <a:r>
              <a:rPr lang="en" sz="2300" i="1" dirty="0">
                <a:solidFill>
                  <a:schemeClr val="dk1"/>
                </a:solidFill>
              </a:rPr>
              <a:t>, because </a:t>
            </a:r>
            <a:r>
              <a:rPr lang="en" sz="2300" i="1" u="sng" dirty="0">
                <a:solidFill>
                  <a:schemeClr val="dk1"/>
                </a:solidFill>
              </a:rPr>
              <a:t>they have itching ears</a:t>
            </a:r>
            <a:r>
              <a:rPr lang="en" sz="2300" i="1" dirty="0">
                <a:solidFill>
                  <a:schemeClr val="dk1"/>
                </a:solidFill>
              </a:rPr>
              <a:t>, they will heap up for themselves teachers; 4 and they will </a:t>
            </a:r>
            <a:r>
              <a:rPr lang="en" sz="2300" i="1" u="sng" dirty="0">
                <a:solidFill>
                  <a:schemeClr val="dk1"/>
                </a:solidFill>
              </a:rPr>
              <a:t>turn their ears away from the truth, and be turned aside to fables</a:t>
            </a:r>
            <a:r>
              <a:rPr lang="en" sz="2300" i="1" dirty="0">
                <a:solidFill>
                  <a:schemeClr val="dk1"/>
                </a:solidFill>
              </a:rPr>
              <a:t>.”</a:t>
            </a:r>
            <a:r>
              <a:rPr lang="en" sz="2300" u="sng" dirty="0">
                <a:solidFill>
                  <a:srgbClr val="FFFF00"/>
                </a:solidFill>
              </a:rPr>
              <a:t>2 Tim.4:3-4</a:t>
            </a:r>
            <a:endParaRPr sz="2300" u="sng" dirty="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If you look at the list of our “Back to Basics” lesson subjects and think you can relax for a while because you already know everything about those, be careful.  These lessons may very well challenge some of your most cherished traditions and beliefs.</a:t>
            </a:r>
            <a:endParaRPr sz="2300" dirty="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Jn.17:17</a:t>
            </a:r>
            <a:r>
              <a:rPr lang="en" sz="2300" dirty="0">
                <a:solidFill>
                  <a:srgbClr val="FFFF00"/>
                </a:solidFill>
              </a:rPr>
              <a:t> </a:t>
            </a:r>
            <a:r>
              <a:rPr lang="en" sz="2300" i="1" dirty="0">
                <a:solidFill>
                  <a:schemeClr val="dk1"/>
                </a:solidFill>
              </a:rPr>
              <a:t>“Sanctify them by Your truth. </a:t>
            </a:r>
            <a:r>
              <a:rPr lang="en" sz="2300" i="1" u="sng" dirty="0">
                <a:solidFill>
                  <a:schemeClr val="dk1"/>
                </a:solidFill>
              </a:rPr>
              <a:t>Your word</a:t>
            </a:r>
            <a:r>
              <a:rPr lang="en" sz="2300" i="1" dirty="0">
                <a:solidFill>
                  <a:schemeClr val="dk1"/>
                </a:solidFill>
              </a:rPr>
              <a:t> is truth.”</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Lk.8:20-21</a:t>
            </a:r>
            <a:r>
              <a:rPr lang="en" sz="2300" dirty="0">
                <a:solidFill>
                  <a:srgbClr val="FFFF00"/>
                </a:solidFill>
              </a:rPr>
              <a:t> </a:t>
            </a:r>
            <a:r>
              <a:rPr lang="en" sz="2300" i="1" dirty="0">
                <a:solidFill>
                  <a:schemeClr val="dk1"/>
                </a:solidFill>
              </a:rPr>
              <a:t>“And it was told Him by some, who said, “Your mother and Your brothers are standing outside, desiring to see You.”21 But He </a:t>
            </a:r>
            <a:r>
              <a:rPr lang="en" sz="2300" dirty="0">
                <a:solidFill>
                  <a:srgbClr val="FFFF00"/>
                </a:solidFill>
              </a:rPr>
              <a:t>(Jesus)</a:t>
            </a:r>
            <a:r>
              <a:rPr lang="en" sz="2300" i="1" dirty="0">
                <a:solidFill>
                  <a:schemeClr val="dk1"/>
                </a:solidFill>
              </a:rPr>
              <a:t> answered and said to them, “</a:t>
            </a:r>
            <a:r>
              <a:rPr lang="en" sz="2300" i="1" u="sng" dirty="0">
                <a:solidFill>
                  <a:schemeClr val="dk1"/>
                </a:solidFill>
              </a:rPr>
              <a:t>My mother and My brothers are these who hear the word of God and do it</a:t>
            </a:r>
            <a:r>
              <a:rPr lang="en" sz="2300" i="1" dirty="0">
                <a:solidFill>
                  <a:schemeClr val="dk1"/>
                </a:solidFill>
              </a:rPr>
              <a:t>.”</a:t>
            </a:r>
            <a:endParaRPr sz="2300" i="1" dirty="0">
              <a:solidFill>
                <a:schemeClr val="dk1"/>
              </a:solidFill>
            </a:endParaRPr>
          </a:p>
          <a:p>
            <a:pPr marL="914400" lvl="0" indent="0" algn="l" rtl="0">
              <a:lnSpc>
                <a:spcPct val="90000"/>
              </a:lnSpc>
              <a:spcBef>
                <a:spcPts val="0"/>
              </a:spcBef>
              <a:spcAft>
                <a:spcPts val="0"/>
              </a:spcAft>
              <a:buNone/>
            </a:pP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BACK TO BASICS:</a:t>
            </a:r>
            <a:endParaRPr sz="6000" b="1">
              <a:solidFill>
                <a:srgbClr val="00FFFF"/>
              </a:solidFill>
            </a:endParaRPr>
          </a:p>
        </p:txBody>
      </p:sp>
      <p:sp>
        <p:nvSpPr>
          <p:cNvPr id="61" name="Google Shape;61;p14"/>
          <p:cNvSpPr txBox="1">
            <a:spLocks noGrp="1"/>
          </p:cNvSpPr>
          <p:nvPr>
            <p:ph type="subTitle" idx="1"/>
          </p:nvPr>
        </p:nvSpPr>
        <p:spPr>
          <a:xfrm>
            <a:off x="-131575" y="493075"/>
            <a:ext cx="9348600" cy="4683600"/>
          </a:xfrm>
          <a:prstGeom prst="rect">
            <a:avLst/>
          </a:prstGeom>
        </p:spPr>
        <p:txBody>
          <a:bodyPr spcFirstLastPara="1" wrap="square" lIns="91425" tIns="91425" rIns="91425" bIns="91425" anchor="t" anchorCtr="0">
            <a:noAutofit/>
          </a:bodyPr>
          <a:lstStyle/>
          <a:p>
            <a:pPr marL="457200" lvl="0" indent="0" algn="ctr" rtl="0">
              <a:lnSpc>
                <a:spcPct val="90000"/>
              </a:lnSpc>
              <a:spcBef>
                <a:spcPts val="0"/>
              </a:spcBef>
              <a:spcAft>
                <a:spcPts val="0"/>
              </a:spcAft>
              <a:buNone/>
            </a:pPr>
            <a:r>
              <a:rPr lang="en" sz="2500" b="1">
                <a:solidFill>
                  <a:srgbClr val="FFFF00"/>
                </a:solidFill>
              </a:rPr>
              <a:t>What is the bible?</a:t>
            </a:r>
            <a:endParaRPr sz="2500" b="1">
              <a:solidFill>
                <a:srgbClr val="FFFF00"/>
              </a:solidFill>
            </a:endParaRPr>
          </a:p>
          <a:p>
            <a:pPr marL="457200" lvl="0" indent="0" algn="ctr" rtl="0">
              <a:lnSpc>
                <a:spcPct val="90000"/>
              </a:lnSpc>
              <a:spcBef>
                <a:spcPts val="0"/>
              </a:spcBef>
              <a:spcAft>
                <a:spcPts val="0"/>
              </a:spcAft>
              <a:buNone/>
            </a:pPr>
            <a:r>
              <a:rPr lang="en" sz="2500" b="1">
                <a:solidFill>
                  <a:schemeClr val="dk1"/>
                </a:solidFill>
              </a:rPr>
              <a:t>How should we use the bible?</a:t>
            </a:r>
            <a:endParaRPr sz="2500" b="1">
              <a:solidFill>
                <a:schemeClr val="dk1"/>
              </a:solidFill>
            </a:endParaRPr>
          </a:p>
          <a:p>
            <a:pPr marL="457200" lvl="0" indent="0" algn="ctr" rtl="0">
              <a:lnSpc>
                <a:spcPct val="90000"/>
              </a:lnSpc>
              <a:spcBef>
                <a:spcPts val="0"/>
              </a:spcBef>
              <a:spcAft>
                <a:spcPts val="0"/>
              </a:spcAft>
              <a:buNone/>
            </a:pPr>
            <a:r>
              <a:rPr lang="en" sz="2500" b="1">
                <a:solidFill>
                  <a:srgbClr val="00FFFF"/>
                </a:solidFill>
              </a:rPr>
              <a:t>What is sin?</a:t>
            </a:r>
            <a:endParaRPr sz="2500" b="1">
              <a:solidFill>
                <a:srgbClr val="00FFFF"/>
              </a:solidFill>
            </a:endParaRPr>
          </a:p>
          <a:p>
            <a:pPr marL="457200" lvl="0" indent="0" algn="ctr" rtl="0">
              <a:lnSpc>
                <a:spcPct val="90000"/>
              </a:lnSpc>
              <a:spcBef>
                <a:spcPts val="0"/>
              </a:spcBef>
              <a:spcAft>
                <a:spcPts val="0"/>
              </a:spcAft>
              <a:buNone/>
            </a:pPr>
            <a:r>
              <a:rPr lang="en" sz="2500" b="1">
                <a:solidFill>
                  <a:srgbClr val="FFFF00"/>
                </a:solidFill>
              </a:rPr>
              <a:t>What is the gospel?</a:t>
            </a:r>
            <a:endParaRPr sz="2500" b="1">
              <a:solidFill>
                <a:srgbClr val="FFFF00"/>
              </a:solidFill>
            </a:endParaRPr>
          </a:p>
          <a:p>
            <a:pPr marL="457200" lvl="0" indent="0" algn="ctr" rtl="0">
              <a:lnSpc>
                <a:spcPct val="90000"/>
              </a:lnSpc>
              <a:spcBef>
                <a:spcPts val="0"/>
              </a:spcBef>
              <a:spcAft>
                <a:spcPts val="0"/>
              </a:spcAft>
              <a:buNone/>
            </a:pPr>
            <a:r>
              <a:rPr lang="en" sz="2500" b="1">
                <a:solidFill>
                  <a:schemeClr val="dk1"/>
                </a:solidFill>
              </a:rPr>
              <a:t>What is faith?</a:t>
            </a:r>
            <a:endParaRPr sz="2500" b="1">
              <a:solidFill>
                <a:schemeClr val="dk1"/>
              </a:solidFill>
            </a:endParaRPr>
          </a:p>
          <a:p>
            <a:pPr marL="457200" lvl="0" indent="0" algn="ctr" rtl="0">
              <a:lnSpc>
                <a:spcPct val="90000"/>
              </a:lnSpc>
              <a:spcBef>
                <a:spcPts val="0"/>
              </a:spcBef>
              <a:spcAft>
                <a:spcPts val="0"/>
              </a:spcAft>
              <a:buNone/>
            </a:pPr>
            <a:r>
              <a:rPr lang="en" sz="2500" b="1">
                <a:solidFill>
                  <a:srgbClr val="00FFFF"/>
                </a:solidFill>
              </a:rPr>
              <a:t>What is repentance?</a:t>
            </a:r>
            <a:endParaRPr sz="2500" b="1">
              <a:solidFill>
                <a:srgbClr val="00FFFF"/>
              </a:solidFill>
            </a:endParaRPr>
          </a:p>
          <a:p>
            <a:pPr marL="457200" lvl="0" indent="0" algn="ctr" rtl="0">
              <a:lnSpc>
                <a:spcPct val="90000"/>
              </a:lnSpc>
              <a:spcBef>
                <a:spcPts val="0"/>
              </a:spcBef>
              <a:spcAft>
                <a:spcPts val="0"/>
              </a:spcAft>
              <a:buNone/>
            </a:pPr>
            <a:r>
              <a:rPr lang="en" sz="2500" b="1">
                <a:solidFill>
                  <a:srgbClr val="FFFF00"/>
                </a:solidFill>
              </a:rPr>
              <a:t>What is confession?</a:t>
            </a:r>
            <a:endParaRPr sz="2500" b="1">
              <a:solidFill>
                <a:srgbClr val="FFFF00"/>
              </a:solidFill>
            </a:endParaRPr>
          </a:p>
          <a:p>
            <a:pPr marL="457200" lvl="0" indent="0" algn="ctr" rtl="0">
              <a:lnSpc>
                <a:spcPct val="90000"/>
              </a:lnSpc>
              <a:spcBef>
                <a:spcPts val="0"/>
              </a:spcBef>
              <a:spcAft>
                <a:spcPts val="0"/>
              </a:spcAft>
              <a:buNone/>
            </a:pPr>
            <a:r>
              <a:rPr lang="en" sz="2500" b="1">
                <a:solidFill>
                  <a:schemeClr val="dk1"/>
                </a:solidFill>
              </a:rPr>
              <a:t>What is baptism?</a:t>
            </a:r>
            <a:endParaRPr sz="2500" b="1">
              <a:solidFill>
                <a:schemeClr val="dk1"/>
              </a:solidFill>
            </a:endParaRPr>
          </a:p>
          <a:p>
            <a:pPr marL="457200" lvl="0" indent="0" algn="ctr" rtl="0">
              <a:lnSpc>
                <a:spcPct val="90000"/>
              </a:lnSpc>
              <a:spcBef>
                <a:spcPts val="0"/>
              </a:spcBef>
              <a:spcAft>
                <a:spcPts val="0"/>
              </a:spcAft>
              <a:buNone/>
            </a:pPr>
            <a:r>
              <a:rPr lang="en" sz="2500" b="1">
                <a:solidFill>
                  <a:srgbClr val="00FFFF"/>
                </a:solidFill>
              </a:rPr>
              <a:t>What is the church?</a:t>
            </a:r>
            <a:endParaRPr sz="2500" b="1">
              <a:solidFill>
                <a:srgbClr val="00FFFF"/>
              </a:solidFill>
            </a:endParaRPr>
          </a:p>
          <a:p>
            <a:pPr marL="457200" lvl="0" indent="0" algn="ctr" rtl="0">
              <a:lnSpc>
                <a:spcPct val="90000"/>
              </a:lnSpc>
              <a:spcBef>
                <a:spcPts val="0"/>
              </a:spcBef>
              <a:spcAft>
                <a:spcPts val="0"/>
              </a:spcAft>
              <a:buNone/>
            </a:pPr>
            <a:r>
              <a:rPr lang="en" sz="2500" b="1">
                <a:solidFill>
                  <a:srgbClr val="FFFF00"/>
                </a:solidFill>
              </a:rPr>
              <a:t>What is prayer?</a:t>
            </a:r>
            <a:endParaRPr sz="2500" b="1">
              <a:solidFill>
                <a:srgbClr val="FFFF00"/>
              </a:solidFill>
            </a:endParaRPr>
          </a:p>
          <a:p>
            <a:pPr marL="457200" lvl="0" indent="0" algn="ctr" rtl="0">
              <a:lnSpc>
                <a:spcPct val="90000"/>
              </a:lnSpc>
              <a:spcBef>
                <a:spcPts val="0"/>
              </a:spcBef>
              <a:spcAft>
                <a:spcPts val="0"/>
              </a:spcAft>
              <a:buNone/>
            </a:pPr>
            <a:r>
              <a:rPr lang="en" sz="2500" b="1">
                <a:solidFill>
                  <a:schemeClr val="dk1"/>
                </a:solidFill>
              </a:rPr>
              <a:t>What is singing?</a:t>
            </a:r>
            <a:endParaRPr sz="2500" b="1">
              <a:solidFill>
                <a:schemeClr val="dk1"/>
              </a:solidFill>
            </a:endParaRPr>
          </a:p>
          <a:p>
            <a:pPr marL="457200" lvl="0" indent="0" algn="ctr" rtl="0">
              <a:lnSpc>
                <a:spcPct val="90000"/>
              </a:lnSpc>
              <a:spcBef>
                <a:spcPts val="0"/>
              </a:spcBef>
              <a:spcAft>
                <a:spcPts val="0"/>
              </a:spcAft>
              <a:buNone/>
            </a:pPr>
            <a:r>
              <a:rPr lang="en" sz="2500" b="1">
                <a:solidFill>
                  <a:srgbClr val="00FFFF"/>
                </a:solidFill>
              </a:rPr>
              <a:t>What is “the Lord’s supper”?</a:t>
            </a:r>
            <a:endParaRPr sz="2500" b="1">
              <a:solidFill>
                <a:srgbClr val="00FFFF"/>
              </a:solidFill>
            </a:endParaRPr>
          </a:p>
          <a:p>
            <a:pPr marL="457200" lvl="0" indent="0" algn="ctr" rtl="0">
              <a:lnSpc>
                <a:spcPct val="90000"/>
              </a:lnSpc>
              <a:spcBef>
                <a:spcPts val="0"/>
              </a:spcBef>
              <a:spcAft>
                <a:spcPts val="0"/>
              </a:spcAft>
              <a:buNone/>
            </a:pPr>
            <a:r>
              <a:rPr lang="en" sz="2500" b="1">
                <a:solidFill>
                  <a:srgbClr val="FFFF00"/>
                </a:solidFill>
              </a:rPr>
              <a:t>What is “the collection”?</a:t>
            </a:r>
            <a:endParaRPr sz="25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1">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“THE BOOK”</a:t>
            </a:r>
            <a:endParaRPr sz="6000" b="1">
              <a:solidFill>
                <a:srgbClr val="00FFFF"/>
              </a:solidFill>
            </a:endParaRPr>
          </a:p>
        </p:txBody>
      </p:sp>
      <p:sp>
        <p:nvSpPr>
          <p:cNvPr id="67" name="Google Shape;67;p15"/>
          <p:cNvSpPr txBox="1">
            <a:spLocks noGrp="1"/>
          </p:cNvSpPr>
          <p:nvPr>
            <p:ph type="subTitle" idx="1"/>
          </p:nvPr>
        </p:nvSpPr>
        <p:spPr>
          <a:xfrm>
            <a:off x="-131575" y="439925"/>
            <a:ext cx="9348600" cy="47367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chemeClr val="dk1"/>
              </a:buClr>
              <a:buSzPts val="2400"/>
              <a:buChar char="●"/>
            </a:pPr>
            <a:r>
              <a:rPr lang="en" sz="2400">
                <a:solidFill>
                  <a:schemeClr val="dk1"/>
                </a:solidFill>
              </a:rPr>
              <a:t>“Bible” is from the Greek word “biblos”, meaning “book/scroll”.  When Latin became the next “worldwide language”, “biblia” was used, meaning “the books/library”.</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a:solidFill>
                  <a:srgbClr val="FFFF00"/>
                </a:solidFill>
              </a:rPr>
              <a:t>So is the word “bible” in the bible?  Yes, many (13) times!  For example, in </a:t>
            </a:r>
            <a:r>
              <a:rPr lang="en" sz="2400" u="sng">
                <a:solidFill>
                  <a:srgbClr val="FFFF00"/>
                </a:solidFill>
              </a:rPr>
              <a:t>Luke 20:42</a:t>
            </a:r>
            <a:r>
              <a:rPr lang="en" sz="2400">
                <a:solidFill>
                  <a:srgbClr val="FFFF00"/>
                </a:solidFill>
              </a:rPr>
              <a:t>, Jesus says </a:t>
            </a:r>
            <a:r>
              <a:rPr lang="en" sz="2400" i="1">
                <a:solidFill>
                  <a:schemeClr val="dk1"/>
                </a:solidFill>
              </a:rPr>
              <a:t>“Now David himself said in the Book</a:t>
            </a:r>
            <a:r>
              <a:rPr lang="en" sz="2400">
                <a:solidFill>
                  <a:schemeClr val="dk1"/>
                </a:solidFill>
              </a:rPr>
              <a:t> </a:t>
            </a:r>
            <a:r>
              <a:rPr lang="en" sz="2400">
                <a:solidFill>
                  <a:srgbClr val="FFFF00"/>
                </a:solidFill>
              </a:rPr>
              <a:t>(biblos) </a:t>
            </a:r>
            <a:r>
              <a:rPr lang="en" sz="2400" i="1">
                <a:solidFill>
                  <a:schemeClr val="dk1"/>
                </a:solidFill>
              </a:rPr>
              <a:t>of Psalms:...”</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Secular, non-religious definition of bible:  “a publication that is preeminent especially in authoritativeness or wide readership,”  (Fisherman’s “Bible”, Farmer’s “Bible”, etc.)</a:t>
            </a:r>
            <a:endParaRPr sz="2400">
              <a:solidFill>
                <a:srgbClr val="00FFFF"/>
              </a:solidFill>
            </a:endParaRPr>
          </a:p>
          <a:p>
            <a:pPr marL="457200" lvl="0" indent="-381000" algn="l" rtl="0">
              <a:lnSpc>
                <a:spcPct val="90000"/>
              </a:lnSpc>
              <a:spcBef>
                <a:spcPts val="0"/>
              </a:spcBef>
              <a:spcAft>
                <a:spcPts val="0"/>
              </a:spcAft>
              <a:buClr>
                <a:schemeClr val="dk1"/>
              </a:buClr>
              <a:buSzPts val="2400"/>
              <a:buChar char="●"/>
            </a:pPr>
            <a:r>
              <a:rPr lang="en" sz="2400">
                <a:solidFill>
                  <a:schemeClr val="dk1"/>
                </a:solidFill>
              </a:rPr>
              <a:t>Our “bible”, the “scriptures”, is one book comprised of 66 smaller books, written over a period of 2500 years, by at least 35 different authors, on 3 different continents.</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a:solidFill>
                  <a:srgbClr val="FFFF00"/>
                </a:solidFill>
              </a:rPr>
              <a:t>We have evidence now that early Christians were referring to the scriptures as “Ta biblia” (THE book) as early as 223 AD.</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THE WORD OF GOD</a:t>
            </a:r>
            <a:endParaRPr sz="6000" b="1">
              <a:solidFill>
                <a:srgbClr val="00FFFF"/>
              </a:solidFill>
            </a:endParaRPr>
          </a:p>
        </p:txBody>
      </p:sp>
      <p:sp>
        <p:nvSpPr>
          <p:cNvPr id="73" name="Google Shape;73;p16"/>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The word, “word”, appears 937 times in the O.T., 310 times in the N.T.</a:t>
            </a:r>
            <a:endParaRPr sz="25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It is used for the first time in </a:t>
            </a:r>
            <a:r>
              <a:rPr lang="en" sz="2500" u="sng" dirty="0">
                <a:solidFill>
                  <a:srgbClr val="FFFF00"/>
                </a:solidFill>
              </a:rPr>
              <a:t>Gen.15:1</a:t>
            </a:r>
            <a:r>
              <a:rPr lang="en" sz="2500" dirty="0">
                <a:solidFill>
                  <a:srgbClr val="FFFF00"/>
                </a:solidFill>
              </a:rPr>
              <a:t>, when </a:t>
            </a:r>
            <a:r>
              <a:rPr lang="en" sz="2500" i="1" dirty="0">
                <a:solidFill>
                  <a:schemeClr val="dk1"/>
                </a:solidFill>
              </a:rPr>
              <a:t>“the word of the Lord”</a:t>
            </a:r>
            <a:r>
              <a:rPr lang="en" sz="2500" dirty="0">
                <a:solidFill>
                  <a:srgbClr val="FFFF00"/>
                </a:solidFill>
              </a:rPr>
              <a:t> came to Abram.</a:t>
            </a:r>
            <a:endParaRPr sz="2500" dirty="0">
              <a:solidFill>
                <a:srgbClr val="FFFF00"/>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Where was the word of God before that?</a:t>
            </a:r>
            <a:endParaRPr sz="2500" dirty="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Creating all things!  </a:t>
            </a:r>
            <a:r>
              <a:rPr lang="en" sz="2500" u="sng" dirty="0">
                <a:solidFill>
                  <a:srgbClr val="FFFF00"/>
                </a:solidFill>
              </a:rPr>
              <a:t>Gen.1:3</a:t>
            </a:r>
            <a:r>
              <a:rPr lang="en" sz="2500" dirty="0">
                <a:solidFill>
                  <a:srgbClr val="FFFF00"/>
                </a:solidFill>
              </a:rPr>
              <a:t> </a:t>
            </a:r>
            <a:r>
              <a:rPr lang="en" sz="2500" i="1" dirty="0">
                <a:solidFill>
                  <a:schemeClr val="dk1"/>
                </a:solidFill>
              </a:rPr>
              <a:t>“Then </a:t>
            </a:r>
            <a:r>
              <a:rPr lang="en" sz="2500" i="1" u="sng" dirty="0">
                <a:solidFill>
                  <a:schemeClr val="dk1"/>
                </a:solidFill>
              </a:rPr>
              <a:t>God said</a:t>
            </a:r>
            <a:r>
              <a:rPr lang="en" sz="2500" i="1" dirty="0">
                <a:solidFill>
                  <a:schemeClr val="dk1"/>
                </a:solidFill>
              </a:rPr>
              <a:t>, ‘Let there be light’; and there was light.”</a:t>
            </a:r>
            <a:endParaRPr sz="2500" i="1"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Have you ever wondered why God didn’t just “think” everything into existence?  What was He teaching angels and men alike about the POWER in the spoken word of God?</a:t>
            </a:r>
            <a:endParaRPr sz="2500" dirty="0">
              <a:solidFill>
                <a:srgbClr val="00FFFF"/>
              </a:solidFill>
            </a:endParaRPr>
          </a:p>
          <a:p>
            <a:pPr marL="457200" lvl="0" indent="-387350" algn="l" rtl="0">
              <a:lnSpc>
                <a:spcPct val="90000"/>
              </a:lnSpc>
              <a:spcBef>
                <a:spcPts val="0"/>
              </a:spcBef>
              <a:spcAft>
                <a:spcPts val="0"/>
              </a:spcAft>
              <a:buClr>
                <a:schemeClr val="dk1"/>
              </a:buClr>
              <a:buSzPts val="2500"/>
              <a:buChar char="●"/>
            </a:pPr>
            <a:r>
              <a:rPr lang="en" sz="2500" u="sng" dirty="0">
                <a:solidFill>
                  <a:srgbClr val="FFFF00"/>
                </a:solidFill>
              </a:rPr>
              <a:t>2 Pet.3:5 </a:t>
            </a:r>
            <a:r>
              <a:rPr lang="en" sz="2500" i="1" dirty="0">
                <a:solidFill>
                  <a:schemeClr val="dk1"/>
                </a:solidFill>
              </a:rPr>
              <a:t>“For this they willfully forget: that </a:t>
            </a:r>
            <a:r>
              <a:rPr lang="en" sz="2500" i="1" u="sng" dirty="0">
                <a:solidFill>
                  <a:schemeClr val="dk1"/>
                </a:solidFill>
              </a:rPr>
              <a:t>by the word of God</a:t>
            </a:r>
            <a:r>
              <a:rPr lang="en" sz="2500" i="1" dirty="0">
                <a:solidFill>
                  <a:schemeClr val="dk1"/>
                </a:solidFill>
              </a:rPr>
              <a:t> the heavens were of old, and the earth standing out of water and in the water,”</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TEMPTING ALTERNATIVES</a:t>
            </a:r>
            <a:endParaRPr sz="5500" b="1">
              <a:solidFill>
                <a:srgbClr val="00FFFF"/>
              </a:solidFill>
            </a:endParaRPr>
          </a:p>
        </p:txBody>
      </p:sp>
      <p:sp>
        <p:nvSpPr>
          <p:cNvPr id="79" name="Google Shape;79;p17"/>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a:solidFill>
                  <a:srgbClr val="FFFF00"/>
                </a:solidFill>
              </a:rPr>
              <a:t>Man-made traditions?  </a:t>
            </a:r>
            <a:r>
              <a:rPr lang="en" sz="2300" u="sng">
                <a:solidFill>
                  <a:srgbClr val="FFFF00"/>
                </a:solidFill>
              </a:rPr>
              <a:t>Mark 7:9-13</a:t>
            </a:r>
            <a:r>
              <a:rPr lang="en" sz="2300">
                <a:solidFill>
                  <a:srgbClr val="00FFFF"/>
                </a:solidFill>
              </a:rPr>
              <a:t> </a:t>
            </a:r>
            <a:r>
              <a:rPr lang="en" sz="2300" i="1">
                <a:solidFill>
                  <a:schemeClr val="dk1"/>
                </a:solidFill>
              </a:rPr>
              <a:t>“He said to them, “All too well </a:t>
            </a:r>
            <a:r>
              <a:rPr lang="en" sz="2300" i="1" u="sng">
                <a:solidFill>
                  <a:schemeClr val="dk1"/>
                </a:solidFill>
              </a:rPr>
              <a:t>you reject the commandment of God</a:t>
            </a:r>
            <a:r>
              <a:rPr lang="en" sz="2300" i="1">
                <a:solidFill>
                  <a:schemeClr val="dk1"/>
                </a:solidFill>
              </a:rPr>
              <a:t>, </a:t>
            </a:r>
            <a:r>
              <a:rPr lang="en" sz="2300" i="1" u="sng">
                <a:solidFill>
                  <a:schemeClr val="dk1"/>
                </a:solidFill>
              </a:rPr>
              <a:t>that you may keep your tradition</a:t>
            </a:r>
            <a:r>
              <a:rPr lang="en" sz="2300" i="1">
                <a:solidFill>
                  <a:schemeClr val="dk1"/>
                </a:solidFill>
              </a:rPr>
              <a:t>. 10 For Moses said, ‘Honor your father and your mother’; and, ‘He who curses father or mother, let him be put to death.’ 11 But you say, ‘If a man says to his father or mother, “Whatever profit you might have received from me is ‘Corban’ (that is, a gift to God), 12 then you no longer let him do anything for his father or his mother, 13 </a:t>
            </a:r>
            <a:r>
              <a:rPr lang="en" sz="2300" i="1" u="sng">
                <a:solidFill>
                  <a:schemeClr val="dk1"/>
                </a:solidFill>
              </a:rPr>
              <a:t>making the word of God of no effect</a:t>
            </a:r>
            <a:r>
              <a:rPr lang="en" sz="2300" i="1">
                <a:solidFill>
                  <a:schemeClr val="dk1"/>
                </a:solidFill>
              </a:rPr>
              <a:t> through </a:t>
            </a:r>
            <a:r>
              <a:rPr lang="en" sz="2300" i="1" u="sng">
                <a:solidFill>
                  <a:schemeClr val="dk1"/>
                </a:solidFill>
              </a:rPr>
              <a:t>your tradition which you have handed down</a:t>
            </a:r>
            <a:r>
              <a:rPr lang="en" sz="2300" i="1">
                <a:solidFill>
                  <a:schemeClr val="dk1"/>
                </a:solidFill>
              </a:rPr>
              <a:t>. And many such things you do.”</a:t>
            </a:r>
            <a:endParaRPr sz="2300" i="1">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Dear brothers and sisters, is THIS warning just given to denominations, or is it also given to Christians?  When WE elevate our non-binding traditions we REJECT THE COMMANDMENT OF GOD and MAKE THE WORD OF GOD OF NO EFFECT!</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MORE ALTERNATIVES</a:t>
            </a:r>
            <a:endParaRPr sz="5500" b="1">
              <a:solidFill>
                <a:srgbClr val="00FFFF"/>
              </a:solidFill>
            </a:endParaRPr>
          </a:p>
        </p:txBody>
      </p:sp>
      <p:sp>
        <p:nvSpPr>
          <p:cNvPr id="85" name="Google Shape;85;p18"/>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Persuasive words?  Philosophy?  </a:t>
            </a:r>
            <a:r>
              <a:rPr lang="en" sz="2500" u="sng">
                <a:solidFill>
                  <a:srgbClr val="FFFF00"/>
                </a:solidFill>
              </a:rPr>
              <a:t>Col.2:4,8</a:t>
            </a:r>
            <a:r>
              <a:rPr lang="en" sz="2500">
                <a:solidFill>
                  <a:srgbClr val="FFFF00"/>
                </a:solidFill>
              </a:rPr>
              <a:t> </a:t>
            </a:r>
            <a:r>
              <a:rPr lang="en" sz="2500" i="1">
                <a:solidFill>
                  <a:schemeClr val="dk1"/>
                </a:solidFill>
              </a:rPr>
              <a:t>“Now this I say </a:t>
            </a:r>
            <a:r>
              <a:rPr lang="en" sz="2500" i="1" u="sng">
                <a:solidFill>
                  <a:schemeClr val="dk1"/>
                </a:solidFill>
              </a:rPr>
              <a:t>lest anyone should deceive you with persuasive words</a:t>
            </a:r>
            <a:r>
              <a:rPr lang="en" sz="2500" i="1">
                <a:solidFill>
                  <a:schemeClr val="dk1"/>
                </a:solidFill>
              </a:rPr>
              <a:t>….8 Beware lest anyone cheat you through </a:t>
            </a:r>
            <a:r>
              <a:rPr lang="en" sz="2500" i="1" u="sng">
                <a:solidFill>
                  <a:schemeClr val="dk1"/>
                </a:solidFill>
              </a:rPr>
              <a:t>philosophy and empty deceit, according to the tradition of men, according to the basic principles of the world, and not according to Christ</a:t>
            </a:r>
            <a:r>
              <a:rPr lang="en" sz="2500" i="1">
                <a:solidFill>
                  <a:schemeClr val="dk1"/>
                </a:solidFill>
              </a:rPr>
              <a:t>.”</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Crafty and deceitful handling of the word?  </a:t>
            </a:r>
            <a:r>
              <a:rPr lang="en" sz="2500" u="sng" dirty="0">
                <a:solidFill>
                  <a:srgbClr val="FFFF00"/>
                </a:solidFill>
              </a:rPr>
              <a:t>2 Cor.4:2</a:t>
            </a:r>
            <a:r>
              <a:rPr lang="en" sz="2500" dirty="0">
                <a:solidFill>
                  <a:schemeClr val="dk1"/>
                </a:solidFill>
              </a:rPr>
              <a:t> </a:t>
            </a:r>
            <a:r>
              <a:rPr lang="en" sz="2500" i="1" dirty="0">
                <a:solidFill>
                  <a:schemeClr val="dk1"/>
                </a:solidFill>
              </a:rPr>
              <a:t>“But we have renounced the hidden things of shame, </a:t>
            </a:r>
            <a:r>
              <a:rPr lang="en" sz="2500" i="1" u="sng" dirty="0">
                <a:solidFill>
                  <a:schemeClr val="dk1"/>
                </a:solidFill>
              </a:rPr>
              <a:t>not walking in craftiness nor handling the word of God deceitfully</a:t>
            </a:r>
            <a:r>
              <a:rPr lang="en" sz="2500" i="1" dirty="0">
                <a:solidFill>
                  <a:schemeClr val="dk1"/>
                </a:solidFill>
              </a:rPr>
              <a:t>, but by manifestation of the truth commending ourselves to every man’s conscience in the sight of God.”</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The words of men?  </a:t>
            </a:r>
            <a:r>
              <a:rPr lang="en" sz="2500" u="sng" dirty="0">
                <a:solidFill>
                  <a:srgbClr val="FFFF00"/>
                </a:solidFill>
              </a:rPr>
              <a:t>1 Thess.2:13</a:t>
            </a:r>
            <a:r>
              <a:rPr lang="en" sz="2500" dirty="0">
                <a:solidFill>
                  <a:schemeClr val="dk1"/>
                </a:solidFill>
              </a:rPr>
              <a:t> </a:t>
            </a:r>
            <a:r>
              <a:rPr lang="en" sz="2500" i="1" dirty="0">
                <a:solidFill>
                  <a:schemeClr val="dk1"/>
                </a:solidFill>
              </a:rPr>
              <a:t>“...when you received the word of God which you heard from us, </a:t>
            </a:r>
            <a:r>
              <a:rPr lang="en" sz="2500" i="1" u="sng" dirty="0">
                <a:solidFill>
                  <a:schemeClr val="dk1"/>
                </a:solidFill>
              </a:rPr>
              <a:t>you welcomed it not as the word of men</a:t>
            </a:r>
            <a:r>
              <a:rPr lang="en" sz="2500" i="1" dirty="0">
                <a:solidFill>
                  <a:schemeClr val="dk1"/>
                </a:solidFill>
              </a:rPr>
              <a:t>, but as it is in truth, the word of God,”</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MORE ALTERNATIVES - 2</a:t>
            </a:r>
            <a:endParaRPr sz="5500" b="1">
              <a:solidFill>
                <a:srgbClr val="00FFFF"/>
              </a:solidFill>
            </a:endParaRPr>
          </a:p>
        </p:txBody>
      </p:sp>
      <p:sp>
        <p:nvSpPr>
          <p:cNvPr id="91" name="Google Shape;91;p19"/>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Human wisdom and logic?  </a:t>
            </a:r>
            <a:r>
              <a:rPr lang="en" sz="2500" u="sng">
                <a:solidFill>
                  <a:srgbClr val="FFFF00"/>
                </a:solidFill>
              </a:rPr>
              <a:t>1 Cor.2:3-5</a:t>
            </a:r>
            <a:r>
              <a:rPr lang="en" sz="2500">
                <a:solidFill>
                  <a:srgbClr val="FFFF00"/>
                </a:solidFill>
              </a:rPr>
              <a:t> </a:t>
            </a:r>
            <a:r>
              <a:rPr lang="en" sz="2500" i="1">
                <a:solidFill>
                  <a:schemeClr val="dk1"/>
                </a:solidFill>
              </a:rPr>
              <a:t>“I was with you in weakness, in fear, and in much trembling. 4 And </a:t>
            </a:r>
            <a:r>
              <a:rPr lang="en" sz="2500" i="1" u="sng">
                <a:solidFill>
                  <a:schemeClr val="dk1"/>
                </a:solidFill>
              </a:rPr>
              <a:t>my speech and my preaching were not with persuasive words of human wisdom</a:t>
            </a:r>
            <a:r>
              <a:rPr lang="en" sz="2500" i="1">
                <a:solidFill>
                  <a:schemeClr val="dk1"/>
                </a:solidFill>
              </a:rPr>
              <a:t>, but in demonstration of the Spirit and of power, 5 that </a:t>
            </a:r>
            <a:r>
              <a:rPr lang="en" sz="2500" i="1" u="sng">
                <a:solidFill>
                  <a:schemeClr val="dk1"/>
                </a:solidFill>
              </a:rPr>
              <a:t>your faith should not be in the wisdom of men</a:t>
            </a:r>
            <a:r>
              <a:rPr lang="en" sz="2500" i="1">
                <a:solidFill>
                  <a:schemeClr val="dk1"/>
                </a:solidFill>
              </a:rPr>
              <a:t> but in the power of God.”</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a:solidFill>
                  <a:srgbClr val="FFFF00"/>
                </a:solidFill>
              </a:rPr>
              <a:t>Powerful preachers?  </a:t>
            </a:r>
            <a:r>
              <a:rPr lang="en" sz="2500" u="sng">
                <a:solidFill>
                  <a:srgbClr val="FFFF00"/>
                </a:solidFill>
              </a:rPr>
              <a:t>2 Cor.4:5</a:t>
            </a:r>
            <a:r>
              <a:rPr lang="en" sz="2500">
                <a:solidFill>
                  <a:srgbClr val="FFFF00"/>
                </a:solidFill>
              </a:rPr>
              <a:t> </a:t>
            </a:r>
            <a:r>
              <a:rPr lang="en" sz="2500" i="1">
                <a:solidFill>
                  <a:schemeClr val="dk1"/>
                </a:solidFill>
              </a:rPr>
              <a:t>“For </a:t>
            </a:r>
            <a:r>
              <a:rPr lang="en" sz="2500" i="1" u="sng">
                <a:solidFill>
                  <a:schemeClr val="dk1"/>
                </a:solidFill>
              </a:rPr>
              <a:t>we do not preach ourselves</a:t>
            </a:r>
            <a:r>
              <a:rPr lang="en" sz="2500" i="1">
                <a:solidFill>
                  <a:schemeClr val="dk1"/>
                </a:solidFill>
              </a:rPr>
              <a:t>, but Christ Jesus the Lord, and </a:t>
            </a:r>
            <a:r>
              <a:rPr lang="en" sz="2500" i="1" u="sng">
                <a:solidFill>
                  <a:schemeClr val="dk1"/>
                </a:solidFill>
              </a:rPr>
              <a:t>ourselves your bondservants</a:t>
            </a:r>
            <a:r>
              <a:rPr lang="en" sz="2500" i="1">
                <a:solidFill>
                  <a:schemeClr val="dk1"/>
                </a:solidFill>
              </a:rPr>
              <a:t> for Jesus’ sake.”</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a:solidFill>
                  <a:srgbClr val="FFFF00"/>
                </a:solidFill>
              </a:rPr>
              <a:t>Eloquent, smooth, flattering speech?  </a:t>
            </a:r>
            <a:r>
              <a:rPr lang="en" sz="2500" u="sng">
                <a:solidFill>
                  <a:srgbClr val="FFFF00"/>
                </a:solidFill>
              </a:rPr>
              <a:t>Rom.16:18</a:t>
            </a:r>
            <a:r>
              <a:rPr lang="en" sz="2500">
                <a:solidFill>
                  <a:srgbClr val="FFFF00"/>
                </a:solidFill>
              </a:rPr>
              <a:t> </a:t>
            </a:r>
            <a:r>
              <a:rPr lang="en" sz="2500" i="1">
                <a:solidFill>
                  <a:schemeClr val="dk1"/>
                </a:solidFill>
              </a:rPr>
              <a:t>“For those who are such do not serve our Lord Jesus Christ, but their own belly, and </a:t>
            </a:r>
            <a:r>
              <a:rPr lang="en" sz="2500" i="1" u="sng">
                <a:solidFill>
                  <a:schemeClr val="dk1"/>
                </a:solidFill>
              </a:rPr>
              <a:t>by smooth words and flattering speech deceive the hearts of the simple</a:t>
            </a:r>
            <a:r>
              <a:rPr lang="en" sz="25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TRUE OR FALSE?</a:t>
            </a:r>
            <a:endParaRPr sz="6000" b="1">
              <a:solidFill>
                <a:srgbClr val="00FFFF"/>
              </a:solidFill>
            </a:endParaRPr>
          </a:p>
        </p:txBody>
      </p:sp>
      <p:sp>
        <p:nvSpPr>
          <p:cNvPr id="97" name="Google Shape;97;p20"/>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Matt.4:4</a:t>
            </a:r>
            <a:r>
              <a:rPr lang="en" sz="2400">
                <a:solidFill>
                  <a:srgbClr val="FFFF00"/>
                </a:solidFill>
              </a:rPr>
              <a:t> </a:t>
            </a:r>
            <a:r>
              <a:rPr lang="en" sz="2400" i="1">
                <a:solidFill>
                  <a:schemeClr val="dk1"/>
                </a:solidFill>
              </a:rPr>
              <a:t>“But He answered and said, “It is written, ‘Man shall not live by bread alone, but by every word that proceeds from</a:t>
            </a:r>
            <a:r>
              <a:rPr lang="en" sz="2400">
                <a:solidFill>
                  <a:srgbClr val="FFFF00"/>
                </a:solidFill>
              </a:rPr>
              <a:t> </a:t>
            </a:r>
            <a:r>
              <a:rPr lang="en" sz="2400">
                <a:solidFill>
                  <a:srgbClr val="00FFFF"/>
                </a:solidFill>
              </a:rPr>
              <a:t>(the Sanhedrin Council)</a:t>
            </a:r>
            <a:r>
              <a:rPr lang="en" sz="2400">
                <a:solidFill>
                  <a:schemeClr val="dk1"/>
                </a:solidFill>
              </a:rPr>
              <a:t>.’”</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Jn.6:68</a:t>
            </a:r>
            <a:r>
              <a:rPr lang="en" sz="2400">
                <a:solidFill>
                  <a:srgbClr val="FFFF00"/>
                </a:solidFill>
              </a:rPr>
              <a:t> </a:t>
            </a:r>
            <a:r>
              <a:rPr lang="en" sz="2400" i="1">
                <a:solidFill>
                  <a:schemeClr val="dk1"/>
                </a:solidFill>
              </a:rPr>
              <a:t>“But Simon Peter answered Him, “Lord, to whom shall we go? </a:t>
            </a:r>
            <a:r>
              <a:rPr lang="en" sz="2400">
                <a:solidFill>
                  <a:srgbClr val="00FFFF"/>
                </a:solidFill>
              </a:rPr>
              <a:t>(The Council of Nicea has) </a:t>
            </a:r>
            <a:r>
              <a:rPr lang="en" sz="2400" i="1">
                <a:solidFill>
                  <a:schemeClr val="dk1"/>
                </a:solidFill>
              </a:rPr>
              <a:t>the words of</a:t>
            </a:r>
            <a:r>
              <a:rPr lang="en" sz="2400">
                <a:solidFill>
                  <a:srgbClr val="FFFF00"/>
                </a:solidFill>
              </a:rPr>
              <a:t> </a:t>
            </a:r>
            <a:r>
              <a:rPr lang="en" sz="2400" i="1">
                <a:solidFill>
                  <a:schemeClr val="dk1"/>
                </a:solidFill>
              </a:rPr>
              <a:t>eternal life.</a:t>
            </a:r>
            <a:r>
              <a:rPr lang="en" sz="2400">
                <a:solidFill>
                  <a:schemeClr val="dk1"/>
                </a:solidFill>
              </a:rPr>
              <a:t>”</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Jn.12:48</a:t>
            </a:r>
            <a:r>
              <a:rPr lang="en" sz="2400">
                <a:solidFill>
                  <a:srgbClr val="FFFF00"/>
                </a:solidFill>
              </a:rPr>
              <a:t> </a:t>
            </a:r>
            <a:r>
              <a:rPr lang="en" sz="2400" i="1">
                <a:solidFill>
                  <a:schemeClr val="dk1"/>
                </a:solidFill>
              </a:rPr>
              <a:t>“He who rejects Me, and does not receive My words, has that which judges him - the word that</a:t>
            </a:r>
            <a:r>
              <a:rPr lang="en" sz="2400">
                <a:solidFill>
                  <a:srgbClr val="FFFF00"/>
                </a:solidFill>
              </a:rPr>
              <a:t> </a:t>
            </a:r>
            <a:r>
              <a:rPr lang="en" sz="2400">
                <a:solidFill>
                  <a:srgbClr val="00FFFF"/>
                </a:solidFill>
              </a:rPr>
              <a:t>(his parents and grandparents)</a:t>
            </a:r>
            <a:r>
              <a:rPr lang="en" sz="2400">
                <a:solidFill>
                  <a:srgbClr val="FFFF00"/>
                </a:solidFill>
              </a:rPr>
              <a:t> </a:t>
            </a:r>
            <a:r>
              <a:rPr lang="en" sz="2400" i="1">
                <a:solidFill>
                  <a:schemeClr val="dk1"/>
                </a:solidFill>
              </a:rPr>
              <a:t>have spoken will judge him in the last day.”</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Acts 8:4</a:t>
            </a:r>
            <a:r>
              <a:rPr lang="en" sz="2400">
                <a:solidFill>
                  <a:srgbClr val="FFFF00"/>
                </a:solidFill>
              </a:rPr>
              <a:t> </a:t>
            </a:r>
            <a:r>
              <a:rPr lang="en" sz="2400" i="1">
                <a:solidFill>
                  <a:schemeClr val="dk1"/>
                </a:solidFill>
              </a:rPr>
              <a:t>“Therefore those who were scattered went everywhere preaching</a:t>
            </a:r>
            <a:r>
              <a:rPr lang="en" sz="2400">
                <a:solidFill>
                  <a:srgbClr val="FFFF00"/>
                </a:solidFill>
              </a:rPr>
              <a:t> </a:t>
            </a:r>
            <a:r>
              <a:rPr lang="en" sz="2400">
                <a:solidFill>
                  <a:srgbClr val="00FFFF"/>
                </a:solidFill>
              </a:rPr>
              <a:t>(The Apostles’ Creed)</a:t>
            </a:r>
            <a:r>
              <a:rPr lang="en" sz="2400">
                <a:solidFill>
                  <a:schemeClr val="dk1"/>
                </a:solidFill>
              </a:rPr>
              <a:t>.”</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Acts 13:44</a:t>
            </a:r>
            <a:r>
              <a:rPr lang="en" sz="2400">
                <a:solidFill>
                  <a:srgbClr val="FFFF00"/>
                </a:solidFill>
              </a:rPr>
              <a:t> </a:t>
            </a:r>
            <a:r>
              <a:rPr lang="en" sz="2400" i="1">
                <a:solidFill>
                  <a:schemeClr val="dk1"/>
                </a:solidFill>
              </a:rPr>
              <a:t>“On the next Sabbath almost the whole city came together to hear</a:t>
            </a:r>
            <a:r>
              <a:rPr lang="en" sz="2400">
                <a:solidFill>
                  <a:srgbClr val="FFFF00"/>
                </a:solidFill>
              </a:rPr>
              <a:t> </a:t>
            </a:r>
            <a:r>
              <a:rPr lang="en" sz="2400">
                <a:solidFill>
                  <a:srgbClr val="00FFFF"/>
                </a:solidFill>
              </a:rPr>
              <a:t>(the most amazing and eloquent orators)</a:t>
            </a:r>
            <a:r>
              <a:rPr lang="en" sz="2400">
                <a:solidFill>
                  <a:schemeClr val="dk1"/>
                </a:solidFill>
              </a:rPr>
              <a:t>.”</a:t>
            </a:r>
            <a:endParaRPr sz="240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Acts 16:32</a:t>
            </a:r>
            <a:r>
              <a:rPr lang="en" sz="2400">
                <a:solidFill>
                  <a:srgbClr val="FFFF00"/>
                </a:solidFill>
              </a:rPr>
              <a:t> </a:t>
            </a:r>
            <a:r>
              <a:rPr lang="en" sz="2400" i="1">
                <a:solidFill>
                  <a:schemeClr val="dk1"/>
                </a:solidFill>
              </a:rPr>
              <a:t>“Then they spoke the word of</a:t>
            </a:r>
            <a:r>
              <a:rPr lang="en" sz="2400">
                <a:solidFill>
                  <a:srgbClr val="FFFF00"/>
                </a:solidFill>
              </a:rPr>
              <a:t> </a:t>
            </a:r>
            <a:r>
              <a:rPr lang="en" sz="2400">
                <a:solidFill>
                  <a:srgbClr val="00FFFF"/>
                </a:solidFill>
              </a:rPr>
              <a:t>(their “pastor”)</a:t>
            </a:r>
            <a:r>
              <a:rPr lang="en" sz="2400">
                <a:solidFill>
                  <a:srgbClr val="FFFF00"/>
                </a:solidFill>
              </a:rPr>
              <a:t> </a:t>
            </a:r>
            <a:r>
              <a:rPr lang="en" sz="2400" i="1">
                <a:solidFill>
                  <a:schemeClr val="dk1"/>
                </a:solidFill>
              </a:rPr>
              <a:t>to him and to all who were in his house.”</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1575" y="0"/>
            <a:ext cx="9383100" cy="57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TRUE OR FALSE? - 2</a:t>
            </a:r>
            <a:endParaRPr sz="6000" b="1">
              <a:solidFill>
                <a:srgbClr val="00FFFF"/>
              </a:solidFill>
            </a:endParaRPr>
          </a:p>
        </p:txBody>
      </p:sp>
      <p:sp>
        <p:nvSpPr>
          <p:cNvPr id="103" name="Google Shape;103;p21"/>
          <p:cNvSpPr txBox="1">
            <a:spLocks noGrp="1"/>
          </p:cNvSpPr>
          <p:nvPr>
            <p:ph type="subTitle" idx="1"/>
          </p:nvPr>
        </p:nvSpPr>
        <p:spPr>
          <a:xfrm>
            <a:off x="-85050" y="454550"/>
            <a:ext cx="9302100" cy="47220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Acts 18:11</a:t>
            </a:r>
            <a:r>
              <a:rPr lang="en" sz="2500" dirty="0">
                <a:solidFill>
                  <a:srgbClr val="FFFF00"/>
                </a:solidFill>
              </a:rPr>
              <a:t> </a:t>
            </a:r>
            <a:r>
              <a:rPr lang="en" sz="2500" i="1" dirty="0">
                <a:solidFill>
                  <a:schemeClr val="dk1"/>
                </a:solidFill>
              </a:rPr>
              <a:t>“And he continued there a year and six months, teaching</a:t>
            </a:r>
            <a:r>
              <a:rPr lang="en" sz="2500" dirty="0">
                <a:solidFill>
                  <a:srgbClr val="FFFF00"/>
                </a:solidFill>
              </a:rPr>
              <a:t> </a:t>
            </a:r>
            <a:r>
              <a:rPr lang="en" sz="2500" dirty="0">
                <a:solidFill>
                  <a:srgbClr val="00FFFF"/>
                </a:solidFill>
              </a:rPr>
              <a:t>(the church of Christ’s doctrine)</a:t>
            </a:r>
            <a:r>
              <a:rPr lang="en" sz="2500" dirty="0">
                <a:solidFill>
                  <a:srgbClr val="FFFF00"/>
                </a:solidFill>
              </a:rPr>
              <a:t> </a:t>
            </a:r>
            <a:r>
              <a:rPr lang="en" sz="2500" i="1" dirty="0">
                <a:solidFill>
                  <a:schemeClr val="dk1"/>
                </a:solidFill>
              </a:rPr>
              <a:t>among them.”</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Acts 19:10</a:t>
            </a:r>
            <a:r>
              <a:rPr lang="en" sz="2500" dirty="0">
                <a:solidFill>
                  <a:srgbClr val="FFFF00"/>
                </a:solidFill>
              </a:rPr>
              <a:t> </a:t>
            </a:r>
            <a:r>
              <a:rPr lang="en" sz="2500" i="1" dirty="0">
                <a:solidFill>
                  <a:schemeClr val="dk1"/>
                </a:solidFill>
              </a:rPr>
              <a:t>“And this continued for two years, so that all who dwelt in Asia heard the word of</a:t>
            </a:r>
            <a:r>
              <a:rPr lang="en" sz="2500" dirty="0">
                <a:solidFill>
                  <a:srgbClr val="FFFF00"/>
                </a:solidFill>
              </a:rPr>
              <a:t> </a:t>
            </a:r>
            <a:r>
              <a:rPr lang="en" sz="2500" dirty="0">
                <a:solidFill>
                  <a:srgbClr val="00FFFF"/>
                </a:solidFill>
              </a:rPr>
              <a:t>(sincere Christians)</a:t>
            </a:r>
            <a:r>
              <a:rPr lang="en" sz="2500" i="1" dirty="0">
                <a:solidFill>
                  <a:schemeClr val="dk1"/>
                </a:solidFill>
              </a:rPr>
              <a:t>, both Jews and Greeks.”</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Rom.10:17</a:t>
            </a:r>
            <a:r>
              <a:rPr lang="en" sz="2500" dirty="0">
                <a:solidFill>
                  <a:srgbClr val="FFFF00"/>
                </a:solidFill>
              </a:rPr>
              <a:t> </a:t>
            </a:r>
            <a:r>
              <a:rPr lang="en" sz="2500" i="1" dirty="0">
                <a:solidFill>
                  <a:schemeClr val="dk1"/>
                </a:solidFill>
              </a:rPr>
              <a:t>“So then faith comes by hearing, and hearing by the </a:t>
            </a:r>
            <a:r>
              <a:rPr lang="en" sz="2500" dirty="0">
                <a:solidFill>
                  <a:srgbClr val="00FFFF"/>
                </a:solidFill>
              </a:rPr>
              <a:t>(traditions of the churches of Christ)</a:t>
            </a:r>
            <a:r>
              <a:rPr lang="en" sz="2500" i="1" dirty="0">
                <a:solidFill>
                  <a:schemeClr val="dk1"/>
                </a:solidFill>
              </a:rPr>
              <a:t>.”</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Eph.6:17</a:t>
            </a:r>
            <a:r>
              <a:rPr lang="en" sz="2500" dirty="0">
                <a:solidFill>
                  <a:srgbClr val="FFFF00"/>
                </a:solidFill>
              </a:rPr>
              <a:t> </a:t>
            </a:r>
            <a:r>
              <a:rPr lang="en" sz="2500" i="1" dirty="0">
                <a:solidFill>
                  <a:schemeClr val="dk1"/>
                </a:solidFill>
              </a:rPr>
              <a:t>“And take the helmet of salvation, and the sword of the Spirit, which is the word of </a:t>
            </a:r>
            <a:r>
              <a:rPr lang="en" sz="2500" dirty="0">
                <a:solidFill>
                  <a:srgbClr val="00FFFF"/>
                </a:solidFill>
              </a:rPr>
              <a:t>(the Pope)</a:t>
            </a:r>
            <a:r>
              <a:rPr lang="en" sz="2500" dirty="0">
                <a:solidFill>
                  <a:schemeClr val="dk1"/>
                </a:solidFill>
              </a:rPr>
              <a:t>;”</a:t>
            </a:r>
            <a:endParaRPr sz="2500"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Col.3:16</a:t>
            </a:r>
            <a:r>
              <a:rPr lang="en" sz="2500" dirty="0">
                <a:solidFill>
                  <a:srgbClr val="FFFF00"/>
                </a:solidFill>
              </a:rPr>
              <a:t> </a:t>
            </a:r>
            <a:r>
              <a:rPr lang="en" sz="2500" i="1" dirty="0">
                <a:solidFill>
                  <a:schemeClr val="dk1"/>
                </a:solidFill>
              </a:rPr>
              <a:t>“Let the word of</a:t>
            </a:r>
            <a:r>
              <a:rPr lang="en" sz="2500" dirty="0">
                <a:solidFill>
                  <a:srgbClr val="FFFF00"/>
                </a:solidFill>
              </a:rPr>
              <a:t> </a:t>
            </a:r>
            <a:r>
              <a:rPr lang="en" sz="2500" dirty="0">
                <a:solidFill>
                  <a:srgbClr val="00FFFF"/>
                </a:solidFill>
              </a:rPr>
              <a:t>(Eric Bridge?)</a:t>
            </a:r>
            <a:r>
              <a:rPr lang="en" sz="2500" dirty="0">
                <a:solidFill>
                  <a:srgbClr val="FFFF00"/>
                </a:solidFill>
              </a:rPr>
              <a:t> </a:t>
            </a:r>
            <a:r>
              <a:rPr lang="en" sz="2500" i="1" dirty="0">
                <a:solidFill>
                  <a:schemeClr val="dk1"/>
                </a:solidFill>
              </a:rPr>
              <a:t>dwell in you richly in all wisdom, teaching and admonishing one another in psalms and hymns and spiritual songs, singing with grace in your hearts to the Lord.”</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2475</Words>
  <Application>Microsoft Office PowerPoint</Application>
  <PresentationFormat>On-screen Show (16:9)</PresentationFormat>
  <Paragraphs>88</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What is the “bible”?</vt:lpstr>
      <vt:lpstr>BACK TO BASICS:</vt:lpstr>
      <vt:lpstr>“THE BOOK”</vt:lpstr>
      <vt:lpstr>THE WORD OF GOD</vt:lpstr>
      <vt:lpstr>TEMPTING ALTERNATIVES</vt:lpstr>
      <vt:lpstr>MORE ALTERNATIVES</vt:lpstr>
      <vt:lpstr>MORE ALTERNATIVES - 2</vt:lpstr>
      <vt:lpstr>TRUE OR FALSE?</vt:lpstr>
      <vt:lpstr>TRUE OR FALSE? - 2</vt:lpstr>
      <vt:lpstr>TRUE OR FALSE? - 3</vt:lpstr>
      <vt:lpstr>TRUE OR FALSE? - 4</vt:lpstr>
      <vt:lpstr>What should Eric teach?</vt:lpstr>
      <vt:lpstr>A serious “charge”</vt:lpstr>
      <vt:lpstr>More warnings</vt:lpstr>
      <vt:lpstr>What this means for ME</vt:lpstr>
      <vt:lpstr>What this means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“bible”?</dc:title>
  <dc:creator>Eric Bridge</dc:creator>
  <cp:lastModifiedBy>Eric Bridge</cp:lastModifiedBy>
  <cp:revision>1</cp:revision>
  <dcterms:modified xsi:type="dcterms:W3CDTF">2023-07-04T19:56:17Z</dcterms:modified>
</cp:coreProperties>
</file>