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5143500" type="screen16x9"/>
  <p:notesSz cx="7099300" cy="93853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99" d="100"/>
          <a:sy n="199" d="100"/>
        </p:scale>
        <p:origin x="3222" y="15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ric Bridge" userId="1b5aec563ebd452a" providerId="LiveId" clId="{EEB9B310-347E-40F1-9AAB-D4B6D41C7833}"/>
    <pc:docChg chg="custSel modSld modNotesMaster">
      <pc:chgData name="Eric Bridge" userId="1b5aec563ebd452a" providerId="LiveId" clId="{EEB9B310-347E-40F1-9AAB-D4B6D41C7833}" dt="2023-07-24T03:14:46.782" v="13" actId="20577"/>
      <pc:docMkLst>
        <pc:docMk/>
      </pc:docMkLst>
      <pc:sldChg chg="modSp mod modNotes">
        <pc:chgData name="Eric Bridge" userId="1b5aec563ebd452a" providerId="LiveId" clId="{EEB9B310-347E-40F1-9AAB-D4B6D41C7833}" dt="2023-07-23T04:56:43.287" v="1" actId="122"/>
        <pc:sldMkLst>
          <pc:docMk/>
          <pc:sldMk cId="0" sldId="256"/>
        </pc:sldMkLst>
        <pc:spChg chg="mod">
          <ac:chgData name="Eric Bridge" userId="1b5aec563ebd452a" providerId="LiveId" clId="{EEB9B310-347E-40F1-9AAB-D4B6D41C7833}" dt="2023-07-23T04:56:43.287" v="1" actId="122"/>
          <ac:spMkLst>
            <pc:docMk/>
            <pc:sldMk cId="0" sldId="256"/>
            <ac:spMk id="55" creationId="{00000000-0000-0000-0000-000000000000}"/>
          </ac:spMkLst>
        </pc:spChg>
      </pc:sldChg>
      <pc:sldChg chg="modSp mod modNotes">
        <pc:chgData name="Eric Bridge" userId="1b5aec563ebd452a" providerId="LiveId" clId="{EEB9B310-347E-40F1-9AAB-D4B6D41C7833}" dt="2023-07-23T04:59:19.649" v="11" actId="14100"/>
        <pc:sldMkLst>
          <pc:docMk/>
          <pc:sldMk cId="0" sldId="257"/>
        </pc:sldMkLst>
        <pc:spChg chg="mod">
          <ac:chgData name="Eric Bridge" userId="1b5aec563ebd452a" providerId="LiveId" clId="{EEB9B310-347E-40F1-9AAB-D4B6D41C7833}" dt="2023-07-23T04:58:52.954" v="7" actId="14100"/>
          <ac:spMkLst>
            <pc:docMk/>
            <pc:sldMk cId="0" sldId="257"/>
            <ac:spMk id="60" creationId="{00000000-0000-0000-0000-000000000000}"/>
          </ac:spMkLst>
        </pc:spChg>
        <pc:spChg chg="mod">
          <ac:chgData name="Eric Bridge" userId="1b5aec563ebd452a" providerId="LiveId" clId="{EEB9B310-347E-40F1-9AAB-D4B6D41C7833}" dt="2023-07-23T04:59:19.649" v="11" actId="14100"/>
          <ac:spMkLst>
            <pc:docMk/>
            <pc:sldMk cId="0" sldId="257"/>
            <ac:spMk id="61" creationId="{00000000-0000-0000-0000-000000000000}"/>
          </ac:spMkLst>
        </pc:spChg>
      </pc:sldChg>
      <pc:sldChg chg="modNotes">
        <pc:chgData name="Eric Bridge" userId="1b5aec563ebd452a" providerId="LiveId" clId="{EEB9B310-347E-40F1-9AAB-D4B6D41C7833}" dt="2023-07-23T04:53:12.296" v="0"/>
        <pc:sldMkLst>
          <pc:docMk/>
          <pc:sldMk cId="0" sldId="258"/>
        </pc:sldMkLst>
      </pc:sldChg>
      <pc:sldChg chg="modNotes">
        <pc:chgData name="Eric Bridge" userId="1b5aec563ebd452a" providerId="LiveId" clId="{EEB9B310-347E-40F1-9AAB-D4B6D41C7833}" dt="2023-07-23T04:53:12.296" v="0"/>
        <pc:sldMkLst>
          <pc:docMk/>
          <pc:sldMk cId="0" sldId="259"/>
        </pc:sldMkLst>
      </pc:sldChg>
      <pc:sldChg chg="modNotes">
        <pc:chgData name="Eric Bridge" userId="1b5aec563ebd452a" providerId="LiveId" clId="{EEB9B310-347E-40F1-9AAB-D4B6D41C7833}" dt="2023-07-23T04:53:12.296" v="0"/>
        <pc:sldMkLst>
          <pc:docMk/>
          <pc:sldMk cId="0" sldId="260"/>
        </pc:sldMkLst>
      </pc:sldChg>
      <pc:sldChg chg="modNotes">
        <pc:chgData name="Eric Bridge" userId="1b5aec563ebd452a" providerId="LiveId" clId="{EEB9B310-347E-40F1-9AAB-D4B6D41C7833}" dt="2023-07-23T04:53:12.296" v="0"/>
        <pc:sldMkLst>
          <pc:docMk/>
          <pc:sldMk cId="0" sldId="261"/>
        </pc:sldMkLst>
      </pc:sldChg>
      <pc:sldChg chg="modSp modNotes">
        <pc:chgData name="Eric Bridge" userId="1b5aec563ebd452a" providerId="LiveId" clId="{EEB9B310-347E-40F1-9AAB-D4B6D41C7833}" dt="2023-07-24T03:14:46.782" v="13" actId="20577"/>
        <pc:sldMkLst>
          <pc:docMk/>
          <pc:sldMk cId="0" sldId="262"/>
        </pc:sldMkLst>
        <pc:spChg chg="mod">
          <ac:chgData name="Eric Bridge" userId="1b5aec563ebd452a" providerId="LiveId" clId="{EEB9B310-347E-40F1-9AAB-D4B6D41C7833}" dt="2023-07-24T03:14:46.782" v="13" actId="20577"/>
          <ac:spMkLst>
            <pc:docMk/>
            <pc:sldMk cId="0" sldId="262"/>
            <ac:spMk id="91" creationId="{00000000-0000-0000-0000-000000000000}"/>
          </ac:spMkLst>
        </pc:spChg>
      </pc:sldChg>
      <pc:sldChg chg="modNotes">
        <pc:chgData name="Eric Bridge" userId="1b5aec563ebd452a" providerId="LiveId" clId="{EEB9B310-347E-40F1-9AAB-D4B6D41C7833}" dt="2023-07-23T04:53:12.296" v="0"/>
        <pc:sldMkLst>
          <pc:docMk/>
          <pc:sldMk cId="0" sldId="263"/>
        </pc:sldMkLst>
      </pc:sldChg>
      <pc:sldChg chg="modNotes">
        <pc:chgData name="Eric Bridge" userId="1b5aec563ebd452a" providerId="LiveId" clId="{EEB9B310-347E-40F1-9AAB-D4B6D41C7833}" dt="2023-07-23T04:53:12.296" v="0"/>
        <pc:sldMkLst>
          <pc:docMk/>
          <pc:sldMk cId="0" sldId="264"/>
        </pc:sldMkLst>
      </pc:sldChg>
      <pc:sldChg chg="modNotes">
        <pc:chgData name="Eric Bridge" userId="1b5aec563ebd452a" providerId="LiveId" clId="{EEB9B310-347E-40F1-9AAB-D4B6D41C7833}" dt="2023-07-23T04:53:12.296" v="0"/>
        <pc:sldMkLst>
          <pc:docMk/>
          <pc:sldMk cId="0" sldId="265"/>
        </pc:sldMkLst>
      </pc:sldChg>
      <pc:sldChg chg="modNotes">
        <pc:chgData name="Eric Bridge" userId="1b5aec563ebd452a" providerId="LiveId" clId="{EEB9B310-347E-40F1-9AAB-D4B6D41C7833}" dt="2023-07-23T04:53:12.296" v="0"/>
        <pc:sldMkLst>
          <pc:docMk/>
          <pc:sldMk cId="0" sldId="266"/>
        </pc:sldMkLst>
      </pc:sldChg>
      <pc:sldChg chg="modNotes">
        <pc:chgData name="Eric Bridge" userId="1b5aec563ebd452a" providerId="LiveId" clId="{EEB9B310-347E-40F1-9AAB-D4B6D41C7833}" dt="2023-07-23T04:53:12.296" v="0"/>
        <pc:sldMkLst>
          <pc:docMk/>
          <pc:sldMk cId="0" sldId="267"/>
        </pc:sldMkLst>
      </pc:sldChg>
      <pc:sldChg chg="modNotes">
        <pc:chgData name="Eric Bridge" userId="1b5aec563ebd452a" providerId="LiveId" clId="{EEB9B310-347E-40F1-9AAB-D4B6D41C7833}" dt="2023-07-23T04:53:12.296" v="0"/>
        <pc:sldMkLst>
          <pc:docMk/>
          <pc:sldMk cId="0" sldId="268"/>
        </pc:sldMkLst>
      </pc:sldChg>
      <pc:sldChg chg="modNotes">
        <pc:chgData name="Eric Bridge" userId="1b5aec563ebd452a" providerId="LiveId" clId="{EEB9B310-347E-40F1-9AAB-D4B6D41C7833}" dt="2023-07-23T04:53:12.296" v="0"/>
        <pc:sldMkLst>
          <pc:docMk/>
          <pc:sldMk cId="0" sldId="26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422275" y="703263"/>
            <a:ext cx="6256338" cy="35194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09930" y="4458018"/>
            <a:ext cx="5679440" cy="4223385"/>
          </a:xfrm>
          <a:prstGeom prst="rect">
            <a:avLst/>
          </a:prstGeom>
          <a:noFill/>
          <a:ln>
            <a:noFill/>
          </a:ln>
        </p:spPr>
        <p:txBody>
          <a:bodyPr spcFirstLastPara="1" wrap="square" lIns="94177" tIns="94177" rIns="94177" bIns="94177"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420688" y="703263"/>
            <a:ext cx="6257925" cy="35194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709930" y="4458018"/>
            <a:ext cx="5679440" cy="4223385"/>
          </a:xfrm>
          <a:prstGeom prst="rect">
            <a:avLst/>
          </a:prstGeom>
        </p:spPr>
        <p:txBody>
          <a:bodyPr spcFirstLastPara="1" wrap="square" lIns="94177" tIns="94177" rIns="94177" bIns="94177" anchor="t" anchorCtr="0">
            <a:noAutofit/>
          </a:bodyPr>
          <a:lstStyle/>
          <a:p>
            <a:pPr marL="0" indent="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25a4718cd51_0_5:notes"/>
          <p:cNvSpPr>
            <a:spLocks noGrp="1" noRot="1" noChangeAspect="1"/>
          </p:cNvSpPr>
          <p:nvPr>
            <p:ph type="sldImg" idx="2"/>
          </p:nvPr>
        </p:nvSpPr>
        <p:spPr>
          <a:xfrm>
            <a:off x="422275" y="703263"/>
            <a:ext cx="6256338" cy="35194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25a4718cd51_0_5:notes"/>
          <p:cNvSpPr txBox="1">
            <a:spLocks noGrp="1"/>
          </p:cNvSpPr>
          <p:nvPr>
            <p:ph type="body" idx="1"/>
          </p:nvPr>
        </p:nvSpPr>
        <p:spPr>
          <a:xfrm>
            <a:off x="709930" y="4458018"/>
            <a:ext cx="5679440" cy="4223385"/>
          </a:xfrm>
          <a:prstGeom prst="rect">
            <a:avLst/>
          </a:prstGeom>
        </p:spPr>
        <p:txBody>
          <a:bodyPr spcFirstLastPara="1" wrap="square" lIns="94177" tIns="94177" rIns="94177" bIns="94177" anchor="t" anchorCtr="0">
            <a:noAutofit/>
          </a:bodyPr>
          <a:lstStyle/>
          <a:p>
            <a:pPr marL="0" indent="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25a4718cd51_0_10:notes"/>
          <p:cNvSpPr>
            <a:spLocks noGrp="1" noRot="1" noChangeAspect="1"/>
          </p:cNvSpPr>
          <p:nvPr>
            <p:ph type="sldImg" idx="2"/>
          </p:nvPr>
        </p:nvSpPr>
        <p:spPr>
          <a:xfrm>
            <a:off x="422275" y="703263"/>
            <a:ext cx="6256338" cy="35194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25a4718cd51_0_10:notes"/>
          <p:cNvSpPr txBox="1">
            <a:spLocks noGrp="1"/>
          </p:cNvSpPr>
          <p:nvPr>
            <p:ph type="body" idx="1"/>
          </p:nvPr>
        </p:nvSpPr>
        <p:spPr>
          <a:xfrm>
            <a:off x="709930" y="4458018"/>
            <a:ext cx="5679440" cy="4223385"/>
          </a:xfrm>
          <a:prstGeom prst="rect">
            <a:avLst/>
          </a:prstGeom>
        </p:spPr>
        <p:txBody>
          <a:bodyPr spcFirstLastPara="1" wrap="square" lIns="94177" tIns="94177" rIns="94177" bIns="94177" anchor="t" anchorCtr="0">
            <a:noAutofit/>
          </a:bodyPr>
          <a:lstStyle/>
          <a:p>
            <a:pPr marL="0" indent="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25a4718cd51_0_15:notes"/>
          <p:cNvSpPr>
            <a:spLocks noGrp="1" noRot="1" noChangeAspect="1"/>
          </p:cNvSpPr>
          <p:nvPr>
            <p:ph type="sldImg" idx="2"/>
          </p:nvPr>
        </p:nvSpPr>
        <p:spPr>
          <a:xfrm>
            <a:off x="422275" y="703263"/>
            <a:ext cx="6256338" cy="35194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25a4718cd51_0_15:notes"/>
          <p:cNvSpPr txBox="1">
            <a:spLocks noGrp="1"/>
          </p:cNvSpPr>
          <p:nvPr>
            <p:ph type="body" idx="1"/>
          </p:nvPr>
        </p:nvSpPr>
        <p:spPr>
          <a:xfrm>
            <a:off x="709930" y="4458018"/>
            <a:ext cx="5679440" cy="4223385"/>
          </a:xfrm>
          <a:prstGeom prst="rect">
            <a:avLst/>
          </a:prstGeom>
        </p:spPr>
        <p:txBody>
          <a:bodyPr spcFirstLastPara="1" wrap="square" lIns="94177" tIns="94177" rIns="94177" bIns="94177" anchor="t" anchorCtr="0">
            <a:noAutofit/>
          </a:bodyPr>
          <a:lstStyle/>
          <a:p>
            <a:pPr marL="0" indent="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25a4718cd51_0_20:notes"/>
          <p:cNvSpPr>
            <a:spLocks noGrp="1" noRot="1" noChangeAspect="1"/>
          </p:cNvSpPr>
          <p:nvPr>
            <p:ph type="sldImg" idx="2"/>
          </p:nvPr>
        </p:nvSpPr>
        <p:spPr>
          <a:xfrm>
            <a:off x="422275" y="703263"/>
            <a:ext cx="6256338" cy="35194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25a4718cd51_0_20:notes"/>
          <p:cNvSpPr txBox="1">
            <a:spLocks noGrp="1"/>
          </p:cNvSpPr>
          <p:nvPr>
            <p:ph type="body" idx="1"/>
          </p:nvPr>
        </p:nvSpPr>
        <p:spPr>
          <a:xfrm>
            <a:off x="709930" y="4458018"/>
            <a:ext cx="5679440" cy="4223385"/>
          </a:xfrm>
          <a:prstGeom prst="rect">
            <a:avLst/>
          </a:prstGeom>
        </p:spPr>
        <p:txBody>
          <a:bodyPr spcFirstLastPara="1" wrap="square" lIns="94177" tIns="94177" rIns="94177" bIns="94177" anchor="t" anchorCtr="0">
            <a:noAutofit/>
          </a:bodyPr>
          <a:lstStyle/>
          <a:p>
            <a:pPr marL="0" indent="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25a4718cd51_0_25:notes"/>
          <p:cNvSpPr>
            <a:spLocks noGrp="1" noRot="1" noChangeAspect="1"/>
          </p:cNvSpPr>
          <p:nvPr>
            <p:ph type="sldImg" idx="2"/>
          </p:nvPr>
        </p:nvSpPr>
        <p:spPr>
          <a:xfrm>
            <a:off x="420688" y="703263"/>
            <a:ext cx="6257925" cy="35194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25a4718cd51_0_25:notes"/>
          <p:cNvSpPr txBox="1">
            <a:spLocks noGrp="1"/>
          </p:cNvSpPr>
          <p:nvPr>
            <p:ph type="body" idx="1"/>
          </p:nvPr>
        </p:nvSpPr>
        <p:spPr>
          <a:xfrm>
            <a:off x="709930" y="4458018"/>
            <a:ext cx="5679440" cy="4223385"/>
          </a:xfrm>
          <a:prstGeom prst="rect">
            <a:avLst/>
          </a:prstGeom>
        </p:spPr>
        <p:txBody>
          <a:bodyPr spcFirstLastPara="1" wrap="square" lIns="94177" tIns="94177" rIns="94177" bIns="94177" anchor="t" anchorCtr="0">
            <a:noAutofit/>
          </a:bodyPr>
          <a:lstStyle/>
          <a:p>
            <a:pPr marL="0" indent="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25a40d911da_0_45:notes"/>
          <p:cNvSpPr>
            <a:spLocks noGrp="1" noRot="1" noChangeAspect="1"/>
          </p:cNvSpPr>
          <p:nvPr>
            <p:ph type="sldImg" idx="2"/>
          </p:nvPr>
        </p:nvSpPr>
        <p:spPr>
          <a:xfrm>
            <a:off x="422275" y="703263"/>
            <a:ext cx="6256338" cy="35194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25a40d911da_0_45:notes"/>
          <p:cNvSpPr txBox="1">
            <a:spLocks noGrp="1"/>
          </p:cNvSpPr>
          <p:nvPr>
            <p:ph type="body" idx="1"/>
          </p:nvPr>
        </p:nvSpPr>
        <p:spPr>
          <a:xfrm>
            <a:off x="709930" y="4458018"/>
            <a:ext cx="5679440" cy="4223385"/>
          </a:xfrm>
          <a:prstGeom prst="rect">
            <a:avLst/>
          </a:prstGeom>
        </p:spPr>
        <p:txBody>
          <a:bodyPr spcFirstLastPara="1" wrap="square" lIns="94177" tIns="94177" rIns="94177" bIns="94177" anchor="t" anchorCtr="0">
            <a:noAutofit/>
          </a:bodyPr>
          <a:lstStyle/>
          <a:p>
            <a:pPr marL="0" indent="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25a40d911da_0_50:notes"/>
          <p:cNvSpPr>
            <a:spLocks noGrp="1" noRot="1" noChangeAspect="1"/>
          </p:cNvSpPr>
          <p:nvPr>
            <p:ph type="sldImg" idx="2"/>
          </p:nvPr>
        </p:nvSpPr>
        <p:spPr>
          <a:xfrm>
            <a:off x="422275" y="703263"/>
            <a:ext cx="6256338" cy="35194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25a40d911da_0_50:notes"/>
          <p:cNvSpPr txBox="1">
            <a:spLocks noGrp="1"/>
          </p:cNvSpPr>
          <p:nvPr>
            <p:ph type="body" idx="1"/>
          </p:nvPr>
        </p:nvSpPr>
        <p:spPr>
          <a:xfrm>
            <a:off x="709930" y="4458018"/>
            <a:ext cx="5679440" cy="4223385"/>
          </a:xfrm>
          <a:prstGeom prst="rect">
            <a:avLst/>
          </a:prstGeom>
        </p:spPr>
        <p:txBody>
          <a:bodyPr spcFirstLastPara="1" wrap="square" lIns="94177" tIns="94177" rIns="94177" bIns="94177" anchor="t" anchorCtr="0">
            <a:noAutofit/>
          </a:bodyPr>
          <a:lstStyle/>
          <a:p>
            <a:pPr marL="0" indent="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25a40d911da_0_55:notes"/>
          <p:cNvSpPr>
            <a:spLocks noGrp="1" noRot="1" noChangeAspect="1"/>
          </p:cNvSpPr>
          <p:nvPr>
            <p:ph type="sldImg" idx="2"/>
          </p:nvPr>
        </p:nvSpPr>
        <p:spPr>
          <a:xfrm>
            <a:off x="422275" y="703263"/>
            <a:ext cx="6256338" cy="35194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25a40d911da_0_55:notes"/>
          <p:cNvSpPr txBox="1">
            <a:spLocks noGrp="1"/>
          </p:cNvSpPr>
          <p:nvPr>
            <p:ph type="body" idx="1"/>
          </p:nvPr>
        </p:nvSpPr>
        <p:spPr>
          <a:xfrm>
            <a:off x="709930" y="4458018"/>
            <a:ext cx="5679440" cy="4223385"/>
          </a:xfrm>
          <a:prstGeom prst="rect">
            <a:avLst/>
          </a:prstGeom>
        </p:spPr>
        <p:txBody>
          <a:bodyPr spcFirstLastPara="1" wrap="square" lIns="94177" tIns="94177" rIns="94177" bIns="94177" anchor="t" anchorCtr="0">
            <a:noAutofit/>
          </a:bodyPr>
          <a:lstStyle/>
          <a:p>
            <a:pPr marL="0" indent="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25a40d911da_0_60:notes"/>
          <p:cNvSpPr>
            <a:spLocks noGrp="1" noRot="1" noChangeAspect="1"/>
          </p:cNvSpPr>
          <p:nvPr>
            <p:ph type="sldImg" idx="2"/>
          </p:nvPr>
        </p:nvSpPr>
        <p:spPr>
          <a:xfrm>
            <a:off x="422275" y="703263"/>
            <a:ext cx="6256338" cy="35194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25a40d911da_0_60:notes"/>
          <p:cNvSpPr txBox="1">
            <a:spLocks noGrp="1"/>
          </p:cNvSpPr>
          <p:nvPr>
            <p:ph type="body" idx="1"/>
          </p:nvPr>
        </p:nvSpPr>
        <p:spPr>
          <a:xfrm>
            <a:off x="709930" y="4458018"/>
            <a:ext cx="5679440" cy="4223385"/>
          </a:xfrm>
          <a:prstGeom prst="rect">
            <a:avLst/>
          </a:prstGeom>
        </p:spPr>
        <p:txBody>
          <a:bodyPr spcFirstLastPara="1" wrap="square" lIns="94177" tIns="94177" rIns="94177" bIns="94177" anchor="t" anchorCtr="0">
            <a:noAutofit/>
          </a:bodyPr>
          <a:lstStyle/>
          <a:p>
            <a:pPr marL="0" indent="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25a40d911da_0_65:notes"/>
          <p:cNvSpPr>
            <a:spLocks noGrp="1" noRot="1" noChangeAspect="1"/>
          </p:cNvSpPr>
          <p:nvPr>
            <p:ph type="sldImg" idx="2"/>
          </p:nvPr>
        </p:nvSpPr>
        <p:spPr>
          <a:xfrm>
            <a:off x="422275" y="703263"/>
            <a:ext cx="6256338" cy="35194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25a40d911da_0_65:notes"/>
          <p:cNvSpPr txBox="1">
            <a:spLocks noGrp="1"/>
          </p:cNvSpPr>
          <p:nvPr>
            <p:ph type="body" idx="1"/>
          </p:nvPr>
        </p:nvSpPr>
        <p:spPr>
          <a:xfrm>
            <a:off x="709930" y="4458018"/>
            <a:ext cx="5679440" cy="4223385"/>
          </a:xfrm>
          <a:prstGeom prst="rect">
            <a:avLst/>
          </a:prstGeom>
        </p:spPr>
        <p:txBody>
          <a:bodyPr spcFirstLastPara="1" wrap="square" lIns="94177" tIns="94177" rIns="94177" bIns="94177" anchor="t" anchorCtr="0">
            <a:noAutofit/>
          </a:bodyPr>
          <a:lstStyle/>
          <a:p>
            <a:pPr marL="0" indent="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25a40d911da_0_70:notes"/>
          <p:cNvSpPr>
            <a:spLocks noGrp="1" noRot="1" noChangeAspect="1"/>
          </p:cNvSpPr>
          <p:nvPr>
            <p:ph type="sldImg" idx="2"/>
          </p:nvPr>
        </p:nvSpPr>
        <p:spPr>
          <a:xfrm>
            <a:off x="422275" y="703263"/>
            <a:ext cx="6256338" cy="35194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25a40d911da_0_70:notes"/>
          <p:cNvSpPr txBox="1">
            <a:spLocks noGrp="1"/>
          </p:cNvSpPr>
          <p:nvPr>
            <p:ph type="body" idx="1"/>
          </p:nvPr>
        </p:nvSpPr>
        <p:spPr>
          <a:xfrm>
            <a:off x="709930" y="4458018"/>
            <a:ext cx="5679440" cy="4223385"/>
          </a:xfrm>
          <a:prstGeom prst="rect">
            <a:avLst/>
          </a:prstGeom>
        </p:spPr>
        <p:txBody>
          <a:bodyPr spcFirstLastPara="1" wrap="square" lIns="94177" tIns="94177" rIns="94177" bIns="94177" anchor="t" anchorCtr="0">
            <a:noAutofit/>
          </a:bodyPr>
          <a:lstStyle/>
          <a:p>
            <a:pPr marL="0" indent="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25a40d911da_0_75:notes"/>
          <p:cNvSpPr>
            <a:spLocks noGrp="1" noRot="1" noChangeAspect="1"/>
          </p:cNvSpPr>
          <p:nvPr>
            <p:ph type="sldImg" idx="2"/>
          </p:nvPr>
        </p:nvSpPr>
        <p:spPr>
          <a:xfrm>
            <a:off x="422275" y="703263"/>
            <a:ext cx="6256338" cy="35194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25a40d911da_0_75:notes"/>
          <p:cNvSpPr txBox="1">
            <a:spLocks noGrp="1"/>
          </p:cNvSpPr>
          <p:nvPr>
            <p:ph type="body" idx="1"/>
          </p:nvPr>
        </p:nvSpPr>
        <p:spPr>
          <a:xfrm>
            <a:off x="709930" y="4458018"/>
            <a:ext cx="5679440" cy="4223385"/>
          </a:xfrm>
          <a:prstGeom prst="rect">
            <a:avLst/>
          </a:prstGeom>
        </p:spPr>
        <p:txBody>
          <a:bodyPr spcFirstLastPara="1" wrap="square" lIns="94177" tIns="94177" rIns="94177" bIns="94177" anchor="t" anchorCtr="0">
            <a:noAutofit/>
          </a:bodyPr>
          <a:lstStyle/>
          <a:p>
            <a:pPr marL="0" indent="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25a4718cd51_0_0:notes"/>
          <p:cNvSpPr>
            <a:spLocks noGrp="1" noRot="1" noChangeAspect="1"/>
          </p:cNvSpPr>
          <p:nvPr>
            <p:ph type="sldImg" idx="2"/>
          </p:nvPr>
        </p:nvSpPr>
        <p:spPr>
          <a:xfrm>
            <a:off x="422275" y="703263"/>
            <a:ext cx="6256338" cy="35194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25a4718cd51_0_0:notes"/>
          <p:cNvSpPr txBox="1">
            <a:spLocks noGrp="1"/>
          </p:cNvSpPr>
          <p:nvPr>
            <p:ph type="body" idx="1"/>
          </p:nvPr>
        </p:nvSpPr>
        <p:spPr>
          <a:xfrm>
            <a:off x="709930" y="4458018"/>
            <a:ext cx="5679440" cy="4223385"/>
          </a:xfrm>
          <a:prstGeom prst="rect">
            <a:avLst/>
          </a:prstGeom>
        </p:spPr>
        <p:txBody>
          <a:bodyPr spcFirstLastPara="1" wrap="square" lIns="94177" tIns="94177" rIns="94177" bIns="94177" anchor="t" anchorCtr="0">
            <a:noAutofit/>
          </a:bodyPr>
          <a:lstStyle/>
          <a:p>
            <a:pPr marL="0" indent="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25"/>
            <a:ext cx="45720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dk1"/>
              </a:buClr>
              <a:buSzPts val="1800"/>
              <a:buChar char="●"/>
              <a:defRPr>
                <a:solidFill>
                  <a:schemeClr val="dk1"/>
                </a:solidFill>
              </a:defRPr>
            </a:lvl1pPr>
            <a:lvl2pPr marL="914400" lvl="1" indent="-317500">
              <a:spcBef>
                <a:spcPts val="0"/>
              </a:spcBef>
              <a:spcAft>
                <a:spcPts val="0"/>
              </a:spcAft>
              <a:buClr>
                <a:schemeClr val="dk1"/>
              </a:buClr>
              <a:buSzPts val="1400"/>
              <a:buChar char="○"/>
              <a:defRPr>
                <a:solidFill>
                  <a:schemeClr val="dk1"/>
                </a:solidFill>
              </a:defRPr>
            </a:lvl2pPr>
            <a:lvl3pPr marL="1371600" lvl="2" indent="-317500">
              <a:spcBef>
                <a:spcPts val="0"/>
              </a:spcBef>
              <a:spcAft>
                <a:spcPts val="0"/>
              </a:spcAft>
              <a:buClr>
                <a:schemeClr val="dk1"/>
              </a:buClr>
              <a:buSzPts val="1400"/>
              <a:buChar char="■"/>
              <a:defRPr>
                <a:solidFill>
                  <a:schemeClr val="dk1"/>
                </a:solidFill>
              </a:defRPr>
            </a:lvl3pPr>
            <a:lvl4pPr marL="1828800" lvl="3" indent="-317500">
              <a:spcBef>
                <a:spcPts val="0"/>
              </a:spcBef>
              <a:spcAft>
                <a:spcPts val="0"/>
              </a:spcAft>
              <a:buClr>
                <a:schemeClr val="dk1"/>
              </a:buClr>
              <a:buSzPts val="1400"/>
              <a:buChar char="●"/>
              <a:defRPr>
                <a:solidFill>
                  <a:schemeClr val="dk1"/>
                </a:solidFill>
              </a:defRPr>
            </a:lvl4pPr>
            <a:lvl5pPr marL="2286000" lvl="4" indent="-317500">
              <a:spcBef>
                <a:spcPts val="0"/>
              </a:spcBef>
              <a:spcAft>
                <a:spcPts val="0"/>
              </a:spcAft>
              <a:buClr>
                <a:schemeClr val="dk1"/>
              </a:buClr>
              <a:buSzPts val="1400"/>
              <a:buChar char="○"/>
              <a:defRPr>
                <a:solidFill>
                  <a:schemeClr val="dk1"/>
                </a:solidFill>
              </a:defRPr>
            </a:lvl5pPr>
            <a:lvl6pPr marL="2743200" lvl="5" indent="-317500">
              <a:spcBef>
                <a:spcPts val="0"/>
              </a:spcBef>
              <a:spcAft>
                <a:spcPts val="0"/>
              </a:spcAft>
              <a:buClr>
                <a:schemeClr val="dk1"/>
              </a:buClr>
              <a:buSzPts val="1400"/>
              <a:buChar char="■"/>
              <a:defRPr>
                <a:solidFill>
                  <a:schemeClr val="dk1"/>
                </a:solidFill>
              </a:defRPr>
            </a:lvl6pPr>
            <a:lvl7pPr marL="3200400" lvl="6" indent="-317500">
              <a:spcBef>
                <a:spcPts val="0"/>
              </a:spcBef>
              <a:spcAft>
                <a:spcPts val="0"/>
              </a:spcAft>
              <a:buClr>
                <a:schemeClr val="dk1"/>
              </a:buClr>
              <a:buSzPts val="1400"/>
              <a:buChar char="●"/>
              <a:defRPr>
                <a:solidFill>
                  <a:schemeClr val="dk1"/>
                </a:solidFill>
              </a:defRPr>
            </a:lvl7pPr>
            <a:lvl8pPr marL="3657600" lvl="7" indent="-317500">
              <a:spcBef>
                <a:spcPts val="0"/>
              </a:spcBef>
              <a:spcAft>
                <a:spcPts val="0"/>
              </a:spcAft>
              <a:buClr>
                <a:schemeClr val="dk1"/>
              </a:buClr>
              <a:buSzPts val="1400"/>
              <a:buChar char="○"/>
              <a:defRPr>
                <a:solidFill>
                  <a:schemeClr val="dk1"/>
                </a:solidFill>
              </a:defRPr>
            </a:lvl8pPr>
            <a:lvl9pPr marL="4114800" lvl="8" indent="-317500">
              <a:spcBef>
                <a:spcPts val="0"/>
              </a:spcBef>
              <a:spcAft>
                <a:spcPts val="0"/>
              </a:spcAft>
              <a:buClr>
                <a:schemeClr val="dk1"/>
              </a:buClr>
              <a:buSzPts val="1400"/>
              <a:buChar char="■"/>
              <a:defRPr>
                <a:solidFill>
                  <a:schemeClr val="dk1"/>
                </a:solidFill>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dark-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lt2"/>
              </a:buClr>
              <a:buSzPts val="1800"/>
              <a:buChar char="●"/>
              <a:defRPr sz="1800">
                <a:solidFill>
                  <a:schemeClr val="lt2"/>
                </a:solidFill>
              </a:defRPr>
            </a:lvl1pPr>
            <a:lvl2pPr marL="914400" lvl="1" indent="-317500">
              <a:lnSpc>
                <a:spcPct val="115000"/>
              </a:lnSpc>
              <a:spcBef>
                <a:spcPts val="0"/>
              </a:spcBef>
              <a:spcAft>
                <a:spcPts val="0"/>
              </a:spcAft>
              <a:buClr>
                <a:schemeClr val="lt2"/>
              </a:buClr>
              <a:buSzPts val="1400"/>
              <a:buChar char="○"/>
              <a:defRPr>
                <a:solidFill>
                  <a:schemeClr val="lt2"/>
                </a:solidFill>
              </a:defRPr>
            </a:lvl2pPr>
            <a:lvl3pPr marL="1371600" lvl="2" indent="-317500">
              <a:lnSpc>
                <a:spcPct val="115000"/>
              </a:lnSpc>
              <a:spcBef>
                <a:spcPts val="0"/>
              </a:spcBef>
              <a:spcAft>
                <a:spcPts val="0"/>
              </a:spcAft>
              <a:buClr>
                <a:schemeClr val="lt2"/>
              </a:buClr>
              <a:buSzPts val="1400"/>
              <a:buChar char="■"/>
              <a:defRPr>
                <a:solidFill>
                  <a:schemeClr val="lt2"/>
                </a:solidFill>
              </a:defRPr>
            </a:lvl3pPr>
            <a:lvl4pPr marL="1828800" lvl="3" indent="-317500">
              <a:lnSpc>
                <a:spcPct val="115000"/>
              </a:lnSpc>
              <a:spcBef>
                <a:spcPts val="0"/>
              </a:spcBef>
              <a:spcAft>
                <a:spcPts val="0"/>
              </a:spcAft>
              <a:buClr>
                <a:schemeClr val="lt2"/>
              </a:buClr>
              <a:buSzPts val="1400"/>
              <a:buChar char="●"/>
              <a:defRPr>
                <a:solidFill>
                  <a:schemeClr val="lt2"/>
                </a:solidFill>
              </a:defRPr>
            </a:lvl4pPr>
            <a:lvl5pPr marL="2286000" lvl="4" indent="-317500">
              <a:lnSpc>
                <a:spcPct val="115000"/>
              </a:lnSpc>
              <a:spcBef>
                <a:spcPts val="0"/>
              </a:spcBef>
              <a:spcAft>
                <a:spcPts val="0"/>
              </a:spcAft>
              <a:buClr>
                <a:schemeClr val="lt2"/>
              </a:buClr>
              <a:buSzPts val="1400"/>
              <a:buChar char="○"/>
              <a:defRPr>
                <a:solidFill>
                  <a:schemeClr val="lt2"/>
                </a:solidFill>
              </a:defRPr>
            </a:lvl5pPr>
            <a:lvl6pPr marL="2743200" lvl="5" indent="-317500">
              <a:lnSpc>
                <a:spcPct val="115000"/>
              </a:lnSpc>
              <a:spcBef>
                <a:spcPts val="0"/>
              </a:spcBef>
              <a:spcAft>
                <a:spcPts val="0"/>
              </a:spcAft>
              <a:buClr>
                <a:schemeClr val="lt2"/>
              </a:buClr>
              <a:buSzPts val="1400"/>
              <a:buChar char="■"/>
              <a:defRPr>
                <a:solidFill>
                  <a:schemeClr val="lt2"/>
                </a:solidFill>
              </a:defRPr>
            </a:lvl6pPr>
            <a:lvl7pPr marL="3200400" lvl="6" indent="-317500">
              <a:lnSpc>
                <a:spcPct val="115000"/>
              </a:lnSpc>
              <a:spcBef>
                <a:spcPts val="0"/>
              </a:spcBef>
              <a:spcAft>
                <a:spcPts val="0"/>
              </a:spcAft>
              <a:buClr>
                <a:schemeClr val="lt2"/>
              </a:buClr>
              <a:buSzPts val="1400"/>
              <a:buChar char="●"/>
              <a:defRPr>
                <a:solidFill>
                  <a:schemeClr val="lt2"/>
                </a:solidFill>
              </a:defRPr>
            </a:lvl7pPr>
            <a:lvl8pPr marL="3657600" lvl="7" indent="-317500">
              <a:lnSpc>
                <a:spcPct val="115000"/>
              </a:lnSpc>
              <a:spcBef>
                <a:spcPts val="0"/>
              </a:spcBef>
              <a:spcAft>
                <a:spcPts val="0"/>
              </a:spcAft>
              <a:buClr>
                <a:schemeClr val="lt2"/>
              </a:buClr>
              <a:buSzPts val="1400"/>
              <a:buChar char="○"/>
              <a:defRPr>
                <a:solidFill>
                  <a:schemeClr val="lt2"/>
                </a:solidFill>
              </a:defRPr>
            </a:lvl8pPr>
            <a:lvl9pPr marL="4114800" lvl="8" indent="-317500">
              <a:lnSpc>
                <a:spcPct val="115000"/>
              </a:lnSpc>
              <a:spcBef>
                <a:spcPts val="0"/>
              </a:spcBef>
              <a:spcAft>
                <a:spcPts val="0"/>
              </a:spcAft>
              <a:buClr>
                <a:schemeClr val="lt2"/>
              </a:buClr>
              <a:buSzPts val="1400"/>
              <a:buChar char="■"/>
              <a:defRPr>
                <a:solidFill>
                  <a:schemeClr val="lt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lt2"/>
                </a:solidFill>
              </a:defRPr>
            </a:lvl1pPr>
            <a:lvl2pPr lvl="1" algn="r">
              <a:buNone/>
              <a:defRPr sz="1000">
                <a:solidFill>
                  <a:schemeClr val="lt2"/>
                </a:solidFill>
              </a:defRPr>
            </a:lvl2pPr>
            <a:lvl3pPr lvl="2" algn="r">
              <a:buNone/>
              <a:defRPr sz="1000">
                <a:solidFill>
                  <a:schemeClr val="lt2"/>
                </a:solidFill>
              </a:defRPr>
            </a:lvl3pPr>
            <a:lvl4pPr lvl="3" algn="r">
              <a:buNone/>
              <a:defRPr sz="1000">
                <a:solidFill>
                  <a:schemeClr val="lt2"/>
                </a:solidFill>
              </a:defRPr>
            </a:lvl4pPr>
            <a:lvl5pPr lvl="4" algn="r">
              <a:buNone/>
              <a:defRPr sz="1000">
                <a:solidFill>
                  <a:schemeClr val="lt2"/>
                </a:solidFill>
              </a:defRPr>
            </a:lvl5pPr>
            <a:lvl6pPr lvl="5" algn="r">
              <a:buNone/>
              <a:defRPr sz="1000">
                <a:solidFill>
                  <a:schemeClr val="lt2"/>
                </a:solidFill>
              </a:defRPr>
            </a:lvl6pPr>
            <a:lvl7pPr lvl="6" algn="r">
              <a:buNone/>
              <a:defRPr sz="1000">
                <a:solidFill>
                  <a:schemeClr val="lt2"/>
                </a:solidFill>
              </a:defRPr>
            </a:lvl7pPr>
            <a:lvl8pPr lvl="7" algn="r">
              <a:buNone/>
              <a:defRPr sz="1000">
                <a:solidFill>
                  <a:schemeClr val="lt2"/>
                </a:solidFill>
              </a:defRPr>
            </a:lvl8pPr>
            <a:lvl9pPr lvl="8" algn="r">
              <a:buNone/>
              <a:defRPr sz="1000">
                <a:solidFill>
                  <a:schemeClr val="lt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52175" y="0"/>
            <a:ext cx="9243600" cy="650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5600" b="1" dirty="0">
                <a:solidFill>
                  <a:srgbClr val="00FFFF"/>
                </a:solidFill>
              </a:rPr>
              <a:t>WHAT IS “THE GOSPEL”?</a:t>
            </a:r>
            <a:endParaRPr sz="5600" b="1" dirty="0">
              <a:solidFill>
                <a:srgbClr val="00FFFF"/>
              </a:solidFill>
            </a:endParaRPr>
          </a:p>
        </p:txBody>
      </p:sp>
      <p:sp>
        <p:nvSpPr>
          <p:cNvPr id="55" name="Google Shape;55;p13"/>
          <p:cNvSpPr txBox="1">
            <a:spLocks noGrp="1"/>
          </p:cNvSpPr>
          <p:nvPr>
            <p:ph type="subTitle" idx="1"/>
          </p:nvPr>
        </p:nvSpPr>
        <p:spPr>
          <a:xfrm>
            <a:off x="-85625" y="577900"/>
            <a:ext cx="9277200" cy="4565700"/>
          </a:xfrm>
          <a:prstGeom prst="rect">
            <a:avLst/>
          </a:prstGeom>
        </p:spPr>
        <p:txBody>
          <a:bodyPr spcFirstLastPara="1" wrap="square" lIns="91425" tIns="91425" rIns="91425" bIns="91425" anchor="t" anchorCtr="0">
            <a:noAutofit/>
          </a:bodyPr>
          <a:lstStyle/>
          <a:p>
            <a:pPr marL="0" lvl="0" indent="0" rtl="0">
              <a:lnSpc>
                <a:spcPct val="80000"/>
              </a:lnSpc>
              <a:spcBef>
                <a:spcPts val="0"/>
              </a:spcBef>
              <a:spcAft>
                <a:spcPts val="0"/>
              </a:spcAft>
              <a:buSzPts val="935"/>
              <a:buNone/>
            </a:pPr>
            <a:r>
              <a:rPr lang="en" sz="2650" b="1" u="sng" dirty="0">
                <a:solidFill>
                  <a:srgbClr val="FFFF00"/>
                </a:solidFill>
              </a:rPr>
              <a:t>Lk.2:8-14</a:t>
            </a:r>
            <a:r>
              <a:rPr lang="en" sz="2650" dirty="0">
                <a:solidFill>
                  <a:srgbClr val="FFFF00"/>
                </a:solidFill>
              </a:rPr>
              <a:t> </a:t>
            </a:r>
            <a:r>
              <a:rPr lang="en" sz="2650" b="1" dirty="0">
                <a:solidFill>
                  <a:srgbClr val="00FFFF"/>
                </a:solidFill>
              </a:rPr>
              <a:t>(NKJV)</a:t>
            </a:r>
            <a:r>
              <a:rPr lang="en" sz="2650" dirty="0">
                <a:solidFill>
                  <a:srgbClr val="FFFF00"/>
                </a:solidFill>
              </a:rPr>
              <a:t> </a:t>
            </a:r>
            <a:r>
              <a:rPr lang="en" sz="2650" i="1" dirty="0">
                <a:solidFill>
                  <a:schemeClr val="dk1"/>
                </a:solidFill>
              </a:rPr>
              <a:t>“Now there were in the same country shepherds living out in the fields, keeping watch over their flock by night. 9 And behold, an angel of the Lord stood before them, and the glory of the Lord shone around them, and they were greatly afraid. 10 Then the angel said to them, “</a:t>
            </a:r>
            <a:r>
              <a:rPr lang="en" sz="2650" i="1" u="sng" dirty="0">
                <a:solidFill>
                  <a:schemeClr val="dk1"/>
                </a:solidFill>
              </a:rPr>
              <a:t>Do not be afraid</a:t>
            </a:r>
            <a:r>
              <a:rPr lang="en" sz="2650" i="1" dirty="0">
                <a:solidFill>
                  <a:schemeClr val="dk1"/>
                </a:solidFill>
              </a:rPr>
              <a:t>, for behold, </a:t>
            </a:r>
            <a:r>
              <a:rPr lang="en" sz="2650" i="1" u="sng" dirty="0">
                <a:solidFill>
                  <a:schemeClr val="dk1"/>
                </a:solidFill>
              </a:rPr>
              <a:t>I bring you good tidings of great joy which will be to all people</a:t>
            </a:r>
            <a:r>
              <a:rPr lang="en" sz="2650" i="1" dirty="0">
                <a:solidFill>
                  <a:schemeClr val="dk1"/>
                </a:solidFill>
              </a:rPr>
              <a:t>. 11 For there is born to you this day in the city of David </a:t>
            </a:r>
            <a:r>
              <a:rPr lang="en" sz="2650" i="1" u="sng" dirty="0">
                <a:solidFill>
                  <a:schemeClr val="dk1"/>
                </a:solidFill>
              </a:rPr>
              <a:t>a Savior, who is Christ the Lord</a:t>
            </a:r>
            <a:r>
              <a:rPr lang="en" sz="2650" i="1" dirty="0">
                <a:solidFill>
                  <a:schemeClr val="dk1"/>
                </a:solidFill>
              </a:rPr>
              <a:t>. 12 And this will be the sign to you: You will find a Babe wrapped in swaddling cloths, lying in a manger.”13 And suddenly there was with the angel a multitude of the heavenly host praising God and saying:14 “Glory to God in the highest, </a:t>
            </a:r>
            <a:r>
              <a:rPr lang="en" sz="2650" i="1" u="sng" dirty="0">
                <a:solidFill>
                  <a:schemeClr val="dk1"/>
                </a:solidFill>
              </a:rPr>
              <a:t>and on earth peace</a:t>
            </a:r>
            <a:r>
              <a:rPr lang="en" sz="2650" i="1" dirty="0">
                <a:solidFill>
                  <a:schemeClr val="dk1"/>
                </a:solidFill>
              </a:rPr>
              <a:t>, </a:t>
            </a:r>
            <a:r>
              <a:rPr lang="en" sz="2650" i="1" u="sng" dirty="0">
                <a:solidFill>
                  <a:schemeClr val="dk1"/>
                </a:solidFill>
              </a:rPr>
              <a:t>goodwill toward men</a:t>
            </a:r>
            <a:r>
              <a:rPr lang="en" sz="2650" i="1" dirty="0">
                <a:solidFill>
                  <a:schemeClr val="dk1"/>
                </a:solidFill>
              </a:rPr>
              <a:t>!” </a:t>
            </a:r>
            <a:endParaRPr sz="2650" b="1" dirty="0">
              <a:solidFill>
                <a:srgbClr val="00FFFF"/>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22"/>
          <p:cNvSpPr txBox="1">
            <a:spLocks noGrp="1"/>
          </p:cNvSpPr>
          <p:nvPr>
            <p:ph type="ctrTitle"/>
          </p:nvPr>
        </p:nvSpPr>
        <p:spPr>
          <a:xfrm>
            <a:off x="-119050" y="0"/>
            <a:ext cx="9377400" cy="397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000" b="1">
                <a:solidFill>
                  <a:srgbClr val="00FFFF"/>
                </a:solidFill>
              </a:rPr>
              <a:t>OUR RESPONSE TO “THE GOSPEL”?</a:t>
            </a:r>
            <a:endParaRPr sz="4000" b="1">
              <a:solidFill>
                <a:srgbClr val="00FFFF"/>
              </a:solidFill>
            </a:endParaRPr>
          </a:p>
        </p:txBody>
      </p:sp>
      <p:sp>
        <p:nvSpPr>
          <p:cNvPr id="109" name="Google Shape;109;p22"/>
          <p:cNvSpPr txBox="1">
            <a:spLocks noGrp="1"/>
          </p:cNvSpPr>
          <p:nvPr>
            <p:ph type="subTitle" idx="1"/>
          </p:nvPr>
        </p:nvSpPr>
        <p:spPr>
          <a:xfrm>
            <a:off x="-65550" y="296975"/>
            <a:ext cx="9257100" cy="4847100"/>
          </a:xfrm>
          <a:prstGeom prst="rect">
            <a:avLst/>
          </a:prstGeom>
        </p:spPr>
        <p:txBody>
          <a:bodyPr spcFirstLastPara="1" wrap="square" lIns="91425" tIns="91425" rIns="91425" bIns="91425" anchor="t" anchorCtr="0">
            <a:noAutofit/>
          </a:bodyPr>
          <a:lstStyle/>
          <a:p>
            <a:pPr marL="457200" lvl="0" indent="-374650" algn="l" rtl="0">
              <a:lnSpc>
                <a:spcPct val="90000"/>
              </a:lnSpc>
              <a:spcBef>
                <a:spcPts val="0"/>
              </a:spcBef>
              <a:spcAft>
                <a:spcPts val="0"/>
              </a:spcAft>
              <a:buClr>
                <a:srgbClr val="FFFF00"/>
              </a:buClr>
              <a:buSzPts val="2300"/>
              <a:buChar char="●"/>
            </a:pPr>
            <a:r>
              <a:rPr lang="en" sz="2300">
                <a:solidFill>
                  <a:srgbClr val="FFFF00"/>
                </a:solidFill>
              </a:rPr>
              <a:t>I want us all to observe, in this section, what we can learn about “the gospel of Christ”, based on how we are told to respond to it.</a:t>
            </a:r>
            <a:endParaRPr sz="2300">
              <a:solidFill>
                <a:srgbClr val="FFFF00"/>
              </a:solidFill>
            </a:endParaRPr>
          </a:p>
          <a:p>
            <a:pPr marL="457200" lvl="0" indent="-374650" algn="l" rtl="0">
              <a:lnSpc>
                <a:spcPct val="90000"/>
              </a:lnSpc>
              <a:spcBef>
                <a:spcPts val="0"/>
              </a:spcBef>
              <a:spcAft>
                <a:spcPts val="0"/>
              </a:spcAft>
              <a:buClr>
                <a:srgbClr val="00FFFF"/>
              </a:buClr>
              <a:buSzPts val="2300"/>
              <a:buChar char="●"/>
            </a:pPr>
            <a:r>
              <a:rPr lang="en" sz="2300">
                <a:solidFill>
                  <a:srgbClr val="00FFFF"/>
                </a:solidFill>
              </a:rPr>
              <a:t>We must believe this “good news” for it to be of any benefit to us.</a:t>
            </a:r>
            <a:endParaRPr sz="2300">
              <a:solidFill>
                <a:srgbClr val="00FFFF"/>
              </a:solidFill>
            </a:endParaRPr>
          </a:p>
          <a:p>
            <a:pPr marL="457200" lvl="0" indent="-374650" algn="l" rtl="0">
              <a:lnSpc>
                <a:spcPct val="90000"/>
              </a:lnSpc>
              <a:spcBef>
                <a:spcPts val="0"/>
              </a:spcBef>
              <a:spcAft>
                <a:spcPts val="0"/>
              </a:spcAft>
              <a:buClr>
                <a:srgbClr val="FFFF00"/>
              </a:buClr>
              <a:buSzPts val="2300"/>
              <a:buChar char="●"/>
            </a:pPr>
            <a:r>
              <a:rPr lang="en" sz="2300" u="sng">
                <a:solidFill>
                  <a:srgbClr val="FFFF00"/>
                </a:solidFill>
              </a:rPr>
              <a:t>Mk.1:15</a:t>
            </a:r>
            <a:r>
              <a:rPr lang="en" sz="2300">
                <a:solidFill>
                  <a:schemeClr val="dk1"/>
                </a:solidFill>
              </a:rPr>
              <a:t> “</a:t>
            </a:r>
            <a:r>
              <a:rPr lang="en" sz="2300">
                <a:solidFill>
                  <a:srgbClr val="FFFF00"/>
                </a:solidFill>
              </a:rPr>
              <a:t>(Jesus)</a:t>
            </a:r>
            <a:r>
              <a:rPr lang="en" sz="2300">
                <a:solidFill>
                  <a:schemeClr val="dk1"/>
                </a:solidFill>
              </a:rPr>
              <a:t> </a:t>
            </a:r>
            <a:r>
              <a:rPr lang="en" sz="2300" i="1">
                <a:solidFill>
                  <a:schemeClr val="dk1"/>
                </a:solidFill>
              </a:rPr>
              <a:t>and saying, “The time is fulfilled, and the kingdom of God is at hand. Repent, and </a:t>
            </a:r>
            <a:r>
              <a:rPr lang="en" sz="2300" i="1" u="sng">
                <a:solidFill>
                  <a:schemeClr val="dk1"/>
                </a:solidFill>
              </a:rPr>
              <a:t>believe in</a:t>
            </a:r>
            <a:r>
              <a:rPr lang="en" sz="2300" i="1">
                <a:solidFill>
                  <a:schemeClr val="dk1"/>
                </a:solidFill>
              </a:rPr>
              <a:t> the gospel.”</a:t>
            </a:r>
            <a:endParaRPr sz="2300" i="1">
              <a:solidFill>
                <a:schemeClr val="dk1"/>
              </a:solidFill>
            </a:endParaRPr>
          </a:p>
          <a:p>
            <a:pPr marL="457200" lvl="0" indent="-374650" algn="l" rtl="0">
              <a:lnSpc>
                <a:spcPct val="90000"/>
              </a:lnSpc>
              <a:spcBef>
                <a:spcPts val="0"/>
              </a:spcBef>
              <a:spcAft>
                <a:spcPts val="0"/>
              </a:spcAft>
              <a:buClr>
                <a:srgbClr val="00FFFF"/>
              </a:buClr>
              <a:buSzPts val="2300"/>
              <a:buChar char="●"/>
            </a:pPr>
            <a:r>
              <a:rPr lang="en" sz="2300">
                <a:solidFill>
                  <a:srgbClr val="00FFFF"/>
                </a:solidFill>
              </a:rPr>
              <a:t>But is simply believing the good news about Jesus’ sacrifice for our sins enough?</a:t>
            </a:r>
            <a:endParaRPr sz="2300">
              <a:solidFill>
                <a:srgbClr val="00FFFF"/>
              </a:solidFill>
            </a:endParaRPr>
          </a:p>
          <a:p>
            <a:pPr marL="457200" lvl="0" indent="-374650" algn="l" rtl="0">
              <a:lnSpc>
                <a:spcPct val="90000"/>
              </a:lnSpc>
              <a:spcBef>
                <a:spcPts val="0"/>
              </a:spcBef>
              <a:spcAft>
                <a:spcPts val="0"/>
              </a:spcAft>
              <a:buClr>
                <a:srgbClr val="FFFF00"/>
              </a:buClr>
              <a:buSzPts val="2300"/>
              <a:buChar char="●"/>
            </a:pPr>
            <a:r>
              <a:rPr lang="en" sz="2300">
                <a:solidFill>
                  <a:srgbClr val="FFFF00"/>
                </a:solidFill>
              </a:rPr>
              <a:t>There is a common teaching in the religious world today that “the gospel of Christ” is merely the good news that Jesus came down to this earth as a Man, He died for our sins, and was raised from the dead - and this is ALL of what “the gospel” contains.</a:t>
            </a:r>
            <a:endParaRPr sz="2300">
              <a:solidFill>
                <a:srgbClr val="FFFF00"/>
              </a:solidFill>
            </a:endParaRPr>
          </a:p>
          <a:p>
            <a:pPr marL="457200" lvl="0" indent="-374650" algn="l" rtl="0">
              <a:lnSpc>
                <a:spcPct val="90000"/>
              </a:lnSpc>
              <a:spcBef>
                <a:spcPts val="0"/>
              </a:spcBef>
              <a:spcAft>
                <a:spcPts val="0"/>
              </a:spcAft>
              <a:buClr>
                <a:schemeClr val="dk1"/>
              </a:buClr>
              <a:buSzPts val="2300"/>
              <a:buChar char="●"/>
            </a:pPr>
            <a:r>
              <a:rPr lang="en" sz="2300">
                <a:solidFill>
                  <a:schemeClr val="dk1"/>
                </a:solidFill>
              </a:rPr>
              <a:t>And thus, as goes the common theory, one must simply believe that Jesus is the son of God and that He died for them, say “Thank you”, ask for God for forgiveness, and that’s all.  But when we look at other verses about “the gospel” we get a very different picture!</a:t>
            </a:r>
            <a:endParaRPr sz="2300">
              <a:solidFill>
                <a:schemeClr val="dk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23"/>
          <p:cNvSpPr txBox="1">
            <a:spLocks noGrp="1"/>
          </p:cNvSpPr>
          <p:nvPr>
            <p:ph type="ctrTitle"/>
          </p:nvPr>
        </p:nvSpPr>
        <p:spPr>
          <a:xfrm>
            <a:off x="-65550" y="0"/>
            <a:ext cx="9257100" cy="397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000" b="1">
                <a:solidFill>
                  <a:srgbClr val="00FFFF"/>
                </a:solidFill>
              </a:rPr>
              <a:t>HOW ELSE SHOULD WE RESPOND?</a:t>
            </a:r>
            <a:endParaRPr sz="4000" b="1">
              <a:solidFill>
                <a:srgbClr val="00FFFF"/>
              </a:solidFill>
            </a:endParaRPr>
          </a:p>
        </p:txBody>
      </p:sp>
      <p:sp>
        <p:nvSpPr>
          <p:cNvPr id="115" name="Google Shape;115;p23"/>
          <p:cNvSpPr txBox="1">
            <a:spLocks noGrp="1"/>
          </p:cNvSpPr>
          <p:nvPr>
            <p:ph type="subTitle" idx="1"/>
          </p:nvPr>
        </p:nvSpPr>
        <p:spPr>
          <a:xfrm>
            <a:off x="-65550" y="296975"/>
            <a:ext cx="9257100" cy="4847100"/>
          </a:xfrm>
          <a:prstGeom prst="rect">
            <a:avLst/>
          </a:prstGeom>
        </p:spPr>
        <p:txBody>
          <a:bodyPr spcFirstLastPara="1" wrap="square" lIns="91425" tIns="91425" rIns="91425" bIns="91425" anchor="t" anchorCtr="0">
            <a:noAutofit/>
          </a:bodyPr>
          <a:lstStyle/>
          <a:p>
            <a:pPr marL="457200" lvl="0" indent="-374650" algn="l" rtl="0">
              <a:lnSpc>
                <a:spcPct val="90000"/>
              </a:lnSpc>
              <a:spcBef>
                <a:spcPts val="0"/>
              </a:spcBef>
              <a:spcAft>
                <a:spcPts val="0"/>
              </a:spcAft>
              <a:buClr>
                <a:srgbClr val="FFFF00"/>
              </a:buClr>
              <a:buSzPts val="2300"/>
              <a:buChar char="●"/>
            </a:pPr>
            <a:r>
              <a:rPr lang="en" sz="2300">
                <a:solidFill>
                  <a:srgbClr val="FFFF00"/>
                </a:solidFill>
              </a:rPr>
              <a:t>With FEAR and FAITH!</a:t>
            </a:r>
            <a:endParaRPr sz="2300">
              <a:solidFill>
                <a:srgbClr val="FFFF00"/>
              </a:solidFill>
            </a:endParaRPr>
          </a:p>
          <a:p>
            <a:pPr marL="457200" lvl="0" indent="-374650" algn="l" rtl="0">
              <a:lnSpc>
                <a:spcPct val="90000"/>
              </a:lnSpc>
              <a:spcBef>
                <a:spcPts val="0"/>
              </a:spcBef>
              <a:spcAft>
                <a:spcPts val="0"/>
              </a:spcAft>
              <a:buClr>
                <a:srgbClr val="FFFF00"/>
              </a:buClr>
              <a:buSzPts val="2300"/>
              <a:buChar char="●"/>
            </a:pPr>
            <a:r>
              <a:rPr lang="en" sz="2300" u="sng">
                <a:solidFill>
                  <a:srgbClr val="FFFF00"/>
                </a:solidFill>
              </a:rPr>
              <a:t>Heb.4:1-2</a:t>
            </a:r>
            <a:r>
              <a:rPr lang="en" sz="2300">
                <a:solidFill>
                  <a:schemeClr val="dk1"/>
                </a:solidFill>
              </a:rPr>
              <a:t> </a:t>
            </a:r>
            <a:r>
              <a:rPr lang="en" sz="2300" i="1">
                <a:solidFill>
                  <a:schemeClr val="dk1"/>
                </a:solidFill>
              </a:rPr>
              <a:t>“Therefore, since a promise remains of entering His rest, </a:t>
            </a:r>
            <a:r>
              <a:rPr lang="en" sz="2300" i="1" u="sng">
                <a:solidFill>
                  <a:schemeClr val="dk1"/>
                </a:solidFill>
              </a:rPr>
              <a:t>let us fear</a:t>
            </a:r>
            <a:r>
              <a:rPr lang="en" sz="2300" i="1">
                <a:solidFill>
                  <a:schemeClr val="dk1"/>
                </a:solidFill>
              </a:rPr>
              <a:t> lest any of you seem to have come short of it. 2 For indeed the gospel was preached to us as well as to them; but </a:t>
            </a:r>
            <a:r>
              <a:rPr lang="en" sz="2300" i="1" u="sng">
                <a:solidFill>
                  <a:schemeClr val="dk1"/>
                </a:solidFill>
              </a:rPr>
              <a:t>the word which they heard did not profit them</a:t>
            </a:r>
            <a:r>
              <a:rPr lang="en" sz="2300" i="1">
                <a:solidFill>
                  <a:schemeClr val="dk1"/>
                </a:solidFill>
              </a:rPr>
              <a:t>, </a:t>
            </a:r>
            <a:r>
              <a:rPr lang="en" sz="2300" i="1" u="sng">
                <a:solidFill>
                  <a:schemeClr val="dk1"/>
                </a:solidFill>
              </a:rPr>
              <a:t>not being mixed with faith</a:t>
            </a:r>
            <a:r>
              <a:rPr lang="en" sz="2300" i="1">
                <a:solidFill>
                  <a:schemeClr val="dk1"/>
                </a:solidFill>
              </a:rPr>
              <a:t> in those who heard it.” </a:t>
            </a:r>
            <a:r>
              <a:rPr lang="en" sz="2300">
                <a:solidFill>
                  <a:srgbClr val="00FFFF"/>
                </a:solidFill>
              </a:rPr>
              <a:t>(Next week - What is “FAITH”?)</a:t>
            </a:r>
            <a:endParaRPr sz="2300">
              <a:solidFill>
                <a:srgbClr val="00FFFF"/>
              </a:solidFill>
            </a:endParaRPr>
          </a:p>
          <a:p>
            <a:pPr marL="457200" lvl="0" indent="-374650" algn="l" rtl="0">
              <a:lnSpc>
                <a:spcPct val="90000"/>
              </a:lnSpc>
              <a:spcBef>
                <a:spcPts val="0"/>
              </a:spcBef>
              <a:spcAft>
                <a:spcPts val="0"/>
              </a:spcAft>
              <a:buClr>
                <a:srgbClr val="FFFF00"/>
              </a:buClr>
              <a:buSzPts val="2300"/>
              <a:buChar char="●"/>
            </a:pPr>
            <a:r>
              <a:rPr lang="en" sz="2300" u="sng">
                <a:solidFill>
                  <a:srgbClr val="FFFF00"/>
                </a:solidFill>
              </a:rPr>
              <a:t>Phil.1:27</a:t>
            </a:r>
            <a:r>
              <a:rPr lang="en" sz="2300">
                <a:solidFill>
                  <a:schemeClr val="dk1"/>
                </a:solidFill>
              </a:rPr>
              <a:t> </a:t>
            </a:r>
            <a:r>
              <a:rPr lang="en" sz="2300" i="1">
                <a:solidFill>
                  <a:schemeClr val="dk1"/>
                </a:solidFill>
              </a:rPr>
              <a:t>“Only </a:t>
            </a:r>
            <a:r>
              <a:rPr lang="en" sz="2300" i="1" u="sng">
                <a:solidFill>
                  <a:schemeClr val="dk1"/>
                </a:solidFill>
              </a:rPr>
              <a:t>let your conduct be worthy of</a:t>
            </a:r>
            <a:r>
              <a:rPr lang="en" sz="2300" i="1">
                <a:solidFill>
                  <a:schemeClr val="dk1"/>
                </a:solidFill>
              </a:rPr>
              <a:t> the gospel of Christ, so that whether I come and see you or am absent, I may hear of your affairs, </a:t>
            </a:r>
            <a:r>
              <a:rPr lang="en" sz="2300" i="1" u="sng">
                <a:solidFill>
                  <a:schemeClr val="dk1"/>
                </a:solidFill>
              </a:rPr>
              <a:t>that you stand fast</a:t>
            </a:r>
            <a:r>
              <a:rPr lang="en" sz="2300" i="1">
                <a:solidFill>
                  <a:schemeClr val="dk1"/>
                </a:solidFill>
              </a:rPr>
              <a:t> in one spirit, </a:t>
            </a:r>
            <a:r>
              <a:rPr lang="en" sz="2300" i="1" u="sng">
                <a:solidFill>
                  <a:schemeClr val="dk1"/>
                </a:solidFill>
              </a:rPr>
              <a:t>with one mind striving together for</a:t>
            </a:r>
            <a:r>
              <a:rPr lang="en" sz="2300" i="1">
                <a:solidFill>
                  <a:schemeClr val="dk1"/>
                </a:solidFill>
              </a:rPr>
              <a:t> the faith of the gospel,”</a:t>
            </a:r>
            <a:endParaRPr sz="2300" i="1">
              <a:solidFill>
                <a:schemeClr val="dk1"/>
              </a:solidFill>
            </a:endParaRPr>
          </a:p>
          <a:p>
            <a:pPr marL="457200" lvl="0" indent="-374650" algn="l" rtl="0">
              <a:lnSpc>
                <a:spcPct val="90000"/>
              </a:lnSpc>
              <a:spcBef>
                <a:spcPts val="0"/>
              </a:spcBef>
              <a:spcAft>
                <a:spcPts val="0"/>
              </a:spcAft>
              <a:buClr>
                <a:srgbClr val="00FFFF"/>
              </a:buClr>
              <a:buSzPts val="2300"/>
              <a:buChar char="●"/>
            </a:pPr>
            <a:r>
              <a:rPr lang="en" sz="2300">
                <a:solidFill>
                  <a:srgbClr val="00FFFF"/>
                </a:solidFill>
              </a:rPr>
              <a:t>The gospel IS “good news”!  Then why are these passages saying “let us fear”, “let your conduct be worthy”, “standing fast”, and with one mind “striving together” for it?  Might this indicate that the gospel of Christ is more than just what Jesus did, but also obeying what He teaches?  Can God make this any clearer?  Yes He can!</a:t>
            </a:r>
            <a:endParaRPr sz="2300">
              <a:solidFill>
                <a:srgbClr val="00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24"/>
          <p:cNvSpPr txBox="1">
            <a:spLocks noGrp="1"/>
          </p:cNvSpPr>
          <p:nvPr>
            <p:ph type="ctrTitle"/>
          </p:nvPr>
        </p:nvSpPr>
        <p:spPr>
          <a:xfrm>
            <a:off x="-65550" y="0"/>
            <a:ext cx="9257100" cy="397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000" b="1">
                <a:solidFill>
                  <a:srgbClr val="00FFFF"/>
                </a:solidFill>
              </a:rPr>
              <a:t>THE GOSPEL MUST BE OBEYED!</a:t>
            </a:r>
            <a:endParaRPr sz="4000" b="1">
              <a:solidFill>
                <a:srgbClr val="00FFFF"/>
              </a:solidFill>
            </a:endParaRPr>
          </a:p>
        </p:txBody>
      </p:sp>
      <p:sp>
        <p:nvSpPr>
          <p:cNvPr id="121" name="Google Shape;121;p24"/>
          <p:cNvSpPr txBox="1">
            <a:spLocks noGrp="1"/>
          </p:cNvSpPr>
          <p:nvPr>
            <p:ph type="subTitle" idx="1"/>
          </p:nvPr>
        </p:nvSpPr>
        <p:spPr>
          <a:xfrm>
            <a:off x="-172575" y="296975"/>
            <a:ext cx="9417600" cy="4847100"/>
          </a:xfrm>
          <a:prstGeom prst="rect">
            <a:avLst/>
          </a:prstGeom>
        </p:spPr>
        <p:txBody>
          <a:bodyPr spcFirstLastPara="1" wrap="square" lIns="91425" tIns="91425" rIns="91425" bIns="91425" anchor="t" anchorCtr="0">
            <a:noAutofit/>
          </a:bodyPr>
          <a:lstStyle/>
          <a:p>
            <a:pPr marL="457200" lvl="0" indent="-355600" algn="l" rtl="0">
              <a:lnSpc>
                <a:spcPct val="90000"/>
              </a:lnSpc>
              <a:spcBef>
                <a:spcPts val="0"/>
              </a:spcBef>
              <a:spcAft>
                <a:spcPts val="0"/>
              </a:spcAft>
              <a:buClr>
                <a:srgbClr val="FFFF00"/>
              </a:buClr>
              <a:buSzPts val="2000"/>
              <a:buChar char="●"/>
            </a:pPr>
            <a:r>
              <a:rPr lang="en" sz="2000" u="sng">
                <a:solidFill>
                  <a:srgbClr val="FFFF00"/>
                </a:solidFill>
              </a:rPr>
              <a:t>Rom.10:16</a:t>
            </a:r>
            <a:r>
              <a:rPr lang="en" sz="2000">
                <a:solidFill>
                  <a:srgbClr val="FFFF00"/>
                </a:solidFill>
              </a:rPr>
              <a:t> </a:t>
            </a:r>
            <a:r>
              <a:rPr lang="en" sz="2000" i="1">
                <a:solidFill>
                  <a:schemeClr val="dk1"/>
                </a:solidFill>
              </a:rPr>
              <a:t>“But </a:t>
            </a:r>
            <a:r>
              <a:rPr lang="en" sz="2000" i="1" u="sng">
                <a:solidFill>
                  <a:schemeClr val="dk1"/>
                </a:solidFill>
              </a:rPr>
              <a:t>they have not all obeyed the gospel</a:t>
            </a:r>
            <a:r>
              <a:rPr lang="en" sz="2000" i="1">
                <a:solidFill>
                  <a:schemeClr val="dk1"/>
                </a:solidFill>
              </a:rPr>
              <a:t>. For Isaiah says, “Lord, who has believed our report?”</a:t>
            </a:r>
            <a:endParaRPr sz="2000" i="1">
              <a:solidFill>
                <a:schemeClr val="dk1"/>
              </a:solidFill>
            </a:endParaRPr>
          </a:p>
          <a:p>
            <a:pPr marL="457200" lvl="0" indent="-355600" algn="l" rtl="0">
              <a:lnSpc>
                <a:spcPct val="90000"/>
              </a:lnSpc>
              <a:spcBef>
                <a:spcPts val="0"/>
              </a:spcBef>
              <a:spcAft>
                <a:spcPts val="0"/>
              </a:spcAft>
              <a:buClr>
                <a:srgbClr val="FFFF00"/>
              </a:buClr>
              <a:buSzPts val="2000"/>
              <a:buChar char="●"/>
            </a:pPr>
            <a:r>
              <a:rPr lang="en" sz="2000" u="sng">
                <a:solidFill>
                  <a:srgbClr val="FFFF00"/>
                </a:solidFill>
              </a:rPr>
              <a:t>2 Cor.9:13</a:t>
            </a:r>
            <a:r>
              <a:rPr lang="en" sz="2000">
                <a:solidFill>
                  <a:srgbClr val="FFFF00"/>
                </a:solidFill>
              </a:rPr>
              <a:t> </a:t>
            </a:r>
            <a:r>
              <a:rPr lang="en" sz="2000" i="1">
                <a:solidFill>
                  <a:schemeClr val="dk1"/>
                </a:solidFill>
              </a:rPr>
              <a:t>“while, through the proof of this ministry, they glorify God for the </a:t>
            </a:r>
            <a:r>
              <a:rPr lang="en" sz="2000" i="1" u="sng">
                <a:solidFill>
                  <a:schemeClr val="dk1"/>
                </a:solidFill>
              </a:rPr>
              <a:t>obedience of your confession to the gospel of Christ</a:t>
            </a:r>
            <a:r>
              <a:rPr lang="en" sz="2000" i="1">
                <a:solidFill>
                  <a:schemeClr val="dk1"/>
                </a:solidFill>
              </a:rPr>
              <a:t>, and for your liberal sharing with them and all men,”</a:t>
            </a:r>
            <a:endParaRPr sz="2000" i="1">
              <a:solidFill>
                <a:schemeClr val="dk1"/>
              </a:solidFill>
            </a:endParaRPr>
          </a:p>
          <a:p>
            <a:pPr marL="457200" lvl="0" indent="-355600" algn="l" rtl="0">
              <a:lnSpc>
                <a:spcPct val="90000"/>
              </a:lnSpc>
              <a:spcBef>
                <a:spcPts val="0"/>
              </a:spcBef>
              <a:spcAft>
                <a:spcPts val="0"/>
              </a:spcAft>
              <a:buClr>
                <a:srgbClr val="FFFF00"/>
              </a:buClr>
              <a:buSzPts val="2000"/>
              <a:buChar char="●"/>
            </a:pPr>
            <a:r>
              <a:rPr lang="en" sz="2000" u="sng">
                <a:solidFill>
                  <a:srgbClr val="FFFF00"/>
                </a:solidFill>
              </a:rPr>
              <a:t>2 Thess.1:7-9</a:t>
            </a:r>
            <a:r>
              <a:rPr lang="en" sz="2000">
                <a:solidFill>
                  <a:srgbClr val="FFFF00"/>
                </a:solidFill>
              </a:rPr>
              <a:t> </a:t>
            </a:r>
            <a:r>
              <a:rPr lang="en" sz="2000" i="1">
                <a:solidFill>
                  <a:schemeClr val="dk1"/>
                </a:solidFill>
              </a:rPr>
              <a:t>“and to give you who are troubled rest with us when the Lord Jesus is revealed from heaven with His mighty angels, 8 in flaming fire taking vengeance on </a:t>
            </a:r>
            <a:r>
              <a:rPr lang="en" sz="2000" i="1" u="sng">
                <a:solidFill>
                  <a:schemeClr val="dk1"/>
                </a:solidFill>
              </a:rPr>
              <a:t>those who do not know God</a:t>
            </a:r>
            <a:r>
              <a:rPr lang="en" sz="2000" i="1">
                <a:solidFill>
                  <a:schemeClr val="dk1"/>
                </a:solidFill>
              </a:rPr>
              <a:t>, </a:t>
            </a:r>
            <a:r>
              <a:rPr lang="en" sz="2000" i="1" u="sng">
                <a:solidFill>
                  <a:schemeClr val="dk1"/>
                </a:solidFill>
              </a:rPr>
              <a:t>and on those who do not obey the gospel</a:t>
            </a:r>
            <a:r>
              <a:rPr lang="en" sz="2000" i="1">
                <a:solidFill>
                  <a:schemeClr val="dk1"/>
                </a:solidFill>
              </a:rPr>
              <a:t> of our Lord Jesus Christ. 9 These shall be punished with everlasting destruction from the presence of the Lord and from the glory of His power,”</a:t>
            </a:r>
            <a:endParaRPr sz="2000" i="1">
              <a:solidFill>
                <a:schemeClr val="dk1"/>
              </a:solidFill>
            </a:endParaRPr>
          </a:p>
          <a:p>
            <a:pPr marL="457200" lvl="0" indent="-355600" algn="l" rtl="0">
              <a:lnSpc>
                <a:spcPct val="90000"/>
              </a:lnSpc>
              <a:spcBef>
                <a:spcPts val="0"/>
              </a:spcBef>
              <a:spcAft>
                <a:spcPts val="0"/>
              </a:spcAft>
              <a:buClr>
                <a:srgbClr val="FFFF00"/>
              </a:buClr>
              <a:buSzPts val="2000"/>
              <a:buChar char="●"/>
            </a:pPr>
            <a:r>
              <a:rPr lang="en" sz="2000" u="sng">
                <a:solidFill>
                  <a:srgbClr val="FFFF00"/>
                </a:solidFill>
              </a:rPr>
              <a:t>1 Pet.4:17</a:t>
            </a:r>
            <a:r>
              <a:rPr lang="en" sz="2000">
                <a:solidFill>
                  <a:srgbClr val="FFFF00"/>
                </a:solidFill>
              </a:rPr>
              <a:t> </a:t>
            </a:r>
            <a:r>
              <a:rPr lang="en" sz="2000" i="1">
                <a:solidFill>
                  <a:schemeClr val="dk1"/>
                </a:solidFill>
              </a:rPr>
              <a:t>“For the time has come for judgment to begin at the house of God; and if it begins with us first, </a:t>
            </a:r>
            <a:r>
              <a:rPr lang="en" sz="2000" i="1" u="sng">
                <a:solidFill>
                  <a:schemeClr val="dk1"/>
                </a:solidFill>
              </a:rPr>
              <a:t>what will be the end of those who do not obey the gospel</a:t>
            </a:r>
            <a:r>
              <a:rPr lang="en" sz="2000" i="1">
                <a:solidFill>
                  <a:schemeClr val="dk1"/>
                </a:solidFill>
              </a:rPr>
              <a:t> of God?”</a:t>
            </a:r>
            <a:endParaRPr sz="2000" i="1">
              <a:solidFill>
                <a:schemeClr val="dk1"/>
              </a:solidFill>
            </a:endParaRPr>
          </a:p>
          <a:p>
            <a:pPr marL="457200" lvl="0" indent="-355600" algn="l" rtl="0">
              <a:lnSpc>
                <a:spcPct val="90000"/>
              </a:lnSpc>
              <a:spcBef>
                <a:spcPts val="0"/>
              </a:spcBef>
              <a:spcAft>
                <a:spcPts val="0"/>
              </a:spcAft>
              <a:buClr>
                <a:srgbClr val="00FFFF"/>
              </a:buClr>
              <a:buSzPts val="2000"/>
              <a:buChar char="●"/>
            </a:pPr>
            <a:r>
              <a:rPr lang="en" sz="2000">
                <a:solidFill>
                  <a:srgbClr val="00FFFF"/>
                </a:solidFill>
              </a:rPr>
              <a:t>FOUR TIMES here the “good news” of Jesus is described as something to be OBEYED.  You can’t obey the death, burial and resurrection of Jesus.  Those are facts.  What we OBEY are the TEACHINGS of Jesus and His apostles!</a:t>
            </a:r>
            <a:endParaRPr sz="2000">
              <a:solidFill>
                <a:srgbClr val="00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25"/>
          <p:cNvSpPr txBox="1">
            <a:spLocks noGrp="1"/>
          </p:cNvSpPr>
          <p:nvPr>
            <p:ph type="ctrTitle"/>
          </p:nvPr>
        </p:nvSpPr>
        <p:spPr>
          <a:xfrm>
            <a:off x="-65550" y="0"/>
            <a:ext cx="9257100" cy="397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000" b="1">
                <a:solidFill>
                  <a:srgbClr val="00FFFF"/>
                </a:solidFill>
              </a:rPr>
              <a:t>“SO GREAT A SALVATION!”</a:t>
            </a:r>
            <a:endParaRPr sz="4000" b="1">
              <a:solidFill>
                <a:srgbClr val="00FFFF"/>
              </a:solidFill>
            </a:endParaRPr>
          </a:p>
        </p:txBody>
      </p:sp>
      <p:sp>
        <p:nvSpPr>
          <p:cNvPr id="127" name="Google Shape;127;p25"/>
          <p:cNvSpPr txBox="1">
            <a:spLocks noGrp="1"/>
          </p:cNvSpPr>
          <p:nvPr>
            <p:ph type="subTitle" idx="1"/>
          </p:nvPr>
        </p:nvSpPr>
        <p:spPr>
          <a:xfrm>
            <a:off x="-172575" y="296975"/>
            <a:ext cx="9417600" cy="4847100"/>
          </a:xfrm>
          <a:prstGeom prst="rect">
            <a:avLst/>
          </a:prstGeom>
        </p:spPr>
        <p:txBody>
          <a:bodyPr spcFirstLastPara="1" wrap="square" lIns="91425" tIns="91425" rIns="91425" bIns="91425" anchor="t" anchorCtr="0">
            <a:noAutofit/>
          </a:bodyPr>
          <a:lstStyle/>
          <a:p>
            <a:pPr marL="457200" lvl="0" indent="-355600" algn="l" rtl="0">
              <a:lnSpc>
                <a:spcPct val="90000"/>
              </a:lnSpc>
              <a:spcBef>
                <a:spcPts val="0"/>
              </a:spcBef>
              <a:spcAft>
                <a:spcPts val="0"/>
              </a:spcAft>
              <a:buClr>
                <a:srgbClr val="FFFF00"/>
              </a:buClr>
              <a:buSzPts val="2000"/>
              <a:buChar char="●"/>
            </a:pPr>
            <a:r>
              <a:rPr lang="en" sz="2000" u="sng">
                <a:solidFill>
                  <a:srgbClr val="FFFF00"/>
                </a:solidFill>
              </a:rPr>
              <a:t>Heb.2:2-3</a:t>
            </a:r>
            <a:r>
              <a:rPr lang="en" sz="2000">
                <a:solidFill>
                  <a:srgbClr val="00FFFF"/>
                </a:solidFill>
              </a:rPr>
              <a:t> </a:t>
            </a:r>
            <a:r>
              <a:rPr lang="en" sz="2000" i="1">
                <a:solidFill>
                  <a:schemeClr val="dk1"/>
                </a:solidFill>
              </a:rPr>
              <a:t>“For if the word spoken through angels proved steadfast, and every transgression and disobedience received a just reward, 3 </a:t>
            </a:r>
            <a:r>
              <a:rPr lang="en" sz="2000" i="1" u="sng">
                <a:solidFill>
                  <a:schemeClr val="dk1"/>
                </a:solidFill>
              </a:rPr>
              <a:t>how shall we escape if we neglect so great a salvation</a:t>
            </a:r>
            <a:r>
              <a:rPr lang="en" sz="2000" i="1">
                <a:solidFill>
                  <a:schemeClr val="dk1"/>
                </a:solidFill>
              </a:rPr>
              <a:t>, which at the first began to be spoken by the Lord, and was confirmed to us by those who heard Him,”</a:t>
            </a:r>
            <a:endParaRPr sz="2000" i="1">
              <a:solidFill>
                <a:schemeClr val="dk1"/>
              </a:solidFill>
            </a:endParaRPr>
          </a:p>
          <a:p>
            <a:pPr marL="457200" lvl="0" indent="-355600" algn="l" rtl="0">
              <a:lnSpc>
                <a:spcPct val="90000"/>
              </a:lnSpc>
              <a:spcBef>
                <a:spcPts val="0"/>
              </a:spcBef>
              <a:spcAft>
                <a:spcPts val="0"/>
              </a:spcAft>
              <a:buClr>
                <a:srgbClr val="FFFF00"/>
              </a:buClr>
              <a:buSzPts val="2000"/>
              <a:buChar char="●"/>
            </a:pPr>
            <a:r>
              <a:rPr lang="en" sz="2000" u="sng">
                <a:solidFill>
                  <a:srgbClr val="FFFF00"/>
                </a:solidFill>
              </a:rPr>
              <a:t>Heb.10:26-31</a:t>
            </a:r>
            <a:r>
              <a:rPr lang="en" sz="2000">
                <a:solidFill>
                  <a:srgbClr val="00FFFF"/>
                </a:solidFill>
              </a:rPr>
              <a:t> </a:t>
            </a:r>
            <a:r>
              <a:rPr lang="en" sz="2000" i="1">
                <a:solidFill>
                  <a:schemeClr val="dk1"/>
                </a:solidFill>
              </a:rPr>
              <a:t>“For if we sin willfully after we have received the knowledge of the truth, </a:t>
            </a:r>
            <a:r>
              <a:rPr lang="en" sz="2000" i="1" u="sng">
                <a:solidFill>
                  <a:schemeClr val="dk1"/>
                </a:solidFill>
              </a:rPr>
              <a:t>there no longer remains a sacrifice for sins, 27 but a certain fearful expectation of judgment, and fiery indignation which will devour the adversaries</a:t>
            </a:r>
            <a:r>
              <a:rPr lang="en" sz="2000" i="1">
                <a:solidFill>
                  <a:schemeClr val="dk1"/>
                </a:solidFill>
              </a:rPr>
              <a:t>. 28 Anyone who has rejected Moses’ law dies without mercy on the testimony of two or three witnesses. 29 Of how much worse punishment, do you suppose, will he be thought worthy who has trampled the Son of God underfoot, counted the blood of the covenant by which he was sanctified a common thing, and insulted the Spirit of grace? 30 For we know Him who said, “Vengeance is Mine, I will repay,” says the Lord. And again, “The Lord will judge His people.” 31 </a:t>
            </a:r>
            <a:r>
              <a:rPr lang="en" sz="2000" i="1" u="sng">
                <a:solidFill>
                  <a:schemeClr val="dk1"/>
                </a:solidFill>
              </a:rPr>
              <a:t>It is a fearful thing to fall into the hands of the living God</a:t>
            </a:r>
            <a:r>
              <a:rPr lang="en" sz="2000" i="1">
                <a:solidFill>
                  <a:schemeClr val="dk1"/>
                </a:solidFill>
              </a:rPr>
              <a:t>.”</a:t>
            </a:r>
            <a:endParaRPr sz="2000" i="1">
              <a:solidFill>
                <a:schemeClr val="dk1"/>
              </a:solidFill>
            </a:endParaRPr>
          </a:p>
          <a:p>
            <a:pPr marL="457200" lvl="0" indent="-355600" algn="l" rtl="0">
              <a:lnSpc>
                <a:spcPct val="90000"/>
              </a:lnSpc>
              <a:spcBef>
                <a:spcPts val="0"/>
              </a:spcBef>
              <a:spcAft>
                <a:spcPts val="0"/>
              </a:spcAft>
              <a:buClr>
                <a:srgbClr val="00FFFF"/>
              </a:buClr>
              <a:buSzPts val="2000"/>
              <a:buChar char="●"/>
            </a:pPr>
            <a:r>
              <a:rPr lang="en" sz="2000">
                <a:solidFill>
                  <a:srgbClr val="00FFFF"/>
                </a:solidFill>
              </a:rPr>
              <a:t>These were written to CHRISTIANS, those who had already put on Christ in baptism for the remission of sins.  DO NOT neglect “so great” a salvation!</a:t>
            </a:r>
            <a:endParaRPr sz="2000">
              <a:solidFill>
                <a:srgbClr val="00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26"/>
          <p:cNvSpPr txBox="1">
            <a:spLocks noGrp="1"/>
          </p:cNvSpPr>
          <p:nvPr>
            <p:ph type="ctrTitle"/>
          </p:nvPr>
        </p:nvSpPr>
        <p:spPr>
          <a:xfrm>
            <a:off x="-65550" y="0"/>
            <a:ext cx="9257100" cy="397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900" b="1" dirty="0">
                <a:solidFill>
                  <a:srgbClr val="00FFFF"/>
                </a:solidFill>
              </a:rPr>
              <a:t>DO YOU REALLY WANT SALVATION?</a:t>
            </a:r>
            <a:endParaRPr sz="3900" b="1" dirty="0">
              <a:solidFill>
                <a:srgbClr val="00FFFF"/>
              </a:solidFill>
            </a:endParaRPr>
          </a:p>
        </p:txBody>
      </p:sp>
      <p:sp>
        <p:nvSpPr>
          <p:cNvPr id="133" name="Google Shape;133;p26"/>
          <p:cNvSpPr txBox="1">
            <a:spLocks noGrp="1"/>
          </p:cNvSpPr>
          <p:nvPr>
            <p:ph type="subTitle" idx="1"/>
          </p:nvPr>
        </p:nvSpPr>
        <p:spPr>
          <a:xfrm>
            <a:off x="-65550" y="172575"/>
            <a:ext cx="9310500" cy="4971600"/>
          </a:xfrm>
          <a:prstGeom prst="rect">
            <a:avLst/>
          </a:prstGeom>
        </p:spPr>
        <p:txBody>
          <a:bodyPr spcFirstLastPara="1" wrap="square" lIns="91425" tIns="91425" rIns="91425" bIns="91425" anchor="t" anchorCtr="0">
            <a:noAutofit/>
          </a:bodyPr>
          <a:lstStyle/>
          <a:p>
            <a:pPr marL="457200" lvl="0" indent="0" algn="l" rtl="0">
              <a:lnSpc>
                <a:spcPct val="90000"/>
              </a:lnSpc>
              <a:spcBef>
                <a:spcPts val="0"/>
              </a:spcBef>
              <a:spcAft>
                <a:spcPts val="0"/>
              </a:spcAft>
              <a:buNone/>
            </a:pPr>
            <a:endParaRPr sz="2000" dirty="0">
              <a:solidFill>
                <a:srgbClr val="00FFFF"/>
              </a:solidFill>
            </a:endParaRPr>
          </a:p>
          <a:p>
            <a:pPr marL="457200" lvl="0" indent="0" algn="l" rtl="0">
              <a:lnSpc>
                <a:spcPct val="90000"/>
              </a:lnSpc>
              <a:spcBef>
                <a:spcPts val="0"/>
              </a:spcBef>
              <a:spcAft>
                <a:spcPts val="0"/>
              </a:spcAft>
              <a:buNone/>
            </a:pPr>
            <a:endParaRPr sz="2000" dirty="0">
              <a:solidFill>
                <a:srgbClr val="00FFFF"/>
              </a:solidFill>
            </a:endParaRPr>
          </a:p>
          <a:p>
            <a:pPr marL="457200" lvl="0" indent="0" algn="l" rtl="0">
              <a:lnSpc>
                <a:spcPct val="90000"/>
              </a:lnSpc>
              <a:spcBef>
                <a:spcPts val="0"/>
              </a:spcBef>
              <a:spcAft>
                <a:spcPts val="0"/>
              </a:spcAft>
              <a:buNone/>
            </a:pPr>
            <a:endParaRPr sz="2000" dirty="0">
              <a:solidFill>
                <a:srgbClr val="00FFFF"/>
              </a:solidFill>
            </a:endParaRPr>
          </a:p>
          <a:p>
            <a:pPr marL="457200" lvl="0" indent="0" algn="l" rtl="0">
              <a:lnSpc>
                <a:spcPct val="90000"/>
              </a:lnSpc>
              <a:spcBef>
                <a:spcPts val="0"/>
              </a:spcBef>
              <a:spcAft>
                <a:spcPts val="0"/>
              </a:spcAft>
              <a:buNone/>
            </a:pPr>
            <a:endParaRPr sz="2000" dirty="0">
              <a:solidFill>
                <a:srgbClr val="00FFFF"/>
              </a:solidFill>
            </a:endParaRPr>
          </a:p>
          <a:p>
            <a:pPr marL="457200" lvl="0" indent="0" algn="l" rtl="0">
              <a:lnSpc>
                <a:spcPct val="90000"/>
              </a:lnSpc>
              <a:spcBef>
                <a:spcPts val="0"/>
              </a:spcBef>
              <a:spcAft>
                <a:spcPts val="0"/>
              </a:spcAft>
              <a:buNone/>
            </a:pPr>
            <a:endParaRPr sz="2000" dirty="0">
              <a:solidFill>
                <a:srgbClr val="00FFFF"/>
              </a:solidFill>
            </a:endParaRPr>
          </a:p>
          <a:p>
            <a:pPr marL="457200" lvl="0" indent="0" algn="l" rtl="0">
              <a:lnSpc>
                <a:spcPct val="90000"/>
              </a:lnSpc>
              <a:spcBef>
                <a:spcPts val="0"/>
              </a:spcBef>
              <a:spcAft>
                <a:spcPts val="0"/>
              </a:spcAft>
              <a:buNone/>
            </a:pPr>
            <a:endParaRPr sz="2000" dirty="0">
              <a:solidFill>
                <a:srgbClr val="00FFFF"/>
              </a:solidFill>
            </a:endParaRPr>
          </a:p>
          <a:p>
            <a:pPr marL="457200" lvl="0" indent="0" algn="l" rtl="0">
              <a:lnSpc>
                <a:spcPct val="90000"/>
              </a:lnSpc>
              <a:spcBef>
                <a:spcPts val="0"/>
              </a:spcBef>
              <a:spcAft>
                <a:spcPts val="0"/>
              </a:spcAft>
              <a:buNone/>
            </a:pPr>
            <a:endParaRPr sz="2000" dirty="0">
              <a:solidFill>
                <a:srgbClr val="00FFFF"/>
              </a:solidFill>
            </a:endParaRPr>
          </a:p>
          <a:p>
            <a:pPr marL="457200" lvl="0" indent="0" algn="l" rtl="0">
              <a:lnSpc>
                <a:spcPct val="90000"/>
              </a:lnSpc>
              <a:spcBef>
                <a:spcPts val="0"/>
              </a:spcBef>
              <a:spcAft>
                <a:spcPts val="0"/>
              </a:spcAft>
              <a:buNone/>
            </a:pPr>
            <a:endParaRPr sz="2000" dirty="0">
              <a:solidFill>
                <a:srgbClr val="00FFFF"/>
              </a:solidFill>
            </a:endParaRPr>
          </a:p>
          <a:p>
            <a:pPr marL="0" lvl="0" indent="0" algn="l" rtl="0">
              <a:lnSpc>
                <a:spcPct val="90000"/>
              </a:lnSpc>
              <a:spcBef>
                <a:spcPts val="0"/>
              </a:spcBef>
              <a:spcAft>
                <a:spcPts val="0"/>
              </a:spcAft>
              <a:buNone/>
            </a:pPr>
            <a:endParaRPr sz="2000" dirty="0">
              <a:solidFill>
                <a:srgbClr val="00FFFF"/>
              </a:solidFill>
            </a:endParaRPr>
          </a:p>
          <a:p>
            <a:pPr marL="0" lvl="0" indent="0" algn="l" rtl="0">
              <a:lnSpc>
                <a:spcPct val="90000"/>
              </a:lnSpc>
              <a:spcBef>
                <a:spcPts val="0"/>
              </a:spcBef>
              <a:spcAft>
                <a:spcPts val="0"/>
              </a:spcAft>
              <a:buNone/>
            </a:pPr>
            <a:r>
              <a:rPr lang="en" sz="2000" dirty="0">
                <a:solidFill>
                  <a:srgbClr val="00FFFF"/>
                </a:solidFill>
              </a:rPr>
              <a:t>This is the Black Mamba.  If you are bit by one, you WILL be dead very soon if you do not receive antivenom.  No one has ever survived a venomous bite without treatment.  Would you argue with the doctor about this?  Would you insist on knowing all the “Hows” and “Whys” about the medicine before you accepted it?  Sin has a 100% fatality rate, UNLESS you obey the gospel of Christ!</a:t>
            </a:r>
            <a:endParaRPr sz="2000" dirty="0">
              <a:solidFill>
                <a:srgbClr val="00FFFF"/>
              </a:solidFill>
            </a:endParaRPr>
          </a:p>
          <a:p>
            <a:pPr marL="457200" lvl="0" indent="-355600" algn="l" rtl="0">
              <a:lnSpc>
                <a:spcPct val="90000"/>
              </a:lnSpc>
              <a:spcBef>
                <a:spcPts val="0"/>
              </a:spcBef>
              <a:spcAft>
                <a:spcPts val="0"/>
              </a:spcAft>
              <a:buClr>
                <a:srgbClr val="FFFF00"/>
              </a:buClr>
              <a:buSzPts val="2000"/>
              <a:buChar char="●"/>
            </a:pPr>
            <a:r>
              <a:rPr lang="en" sz="2000" u="sng" dirty="0">
                <a:solidFill>
                  <a:srgbClr val="FFFF00"/>
                </a:solidFill>
              </a:rPr>
              <a:t>Mark 16:15-16</a:t>
            </a:r>
            <a:r>
              <a:rPr lang="en" sz="2000" dirty="0">
                <a:solidFill>
                  <a:srgbClr val="00FFFF"/>
                </a:solidFill>
              </a:rPr>
              <a:t> </a:t>
            </a:r>
            <a:r>
              <a:rPr lang="en" sz="2000" i="1" dirty="0">
                <a:solidFill>
                  <a:schemeClr val="dk1"/>
                </a:solidFill>
              </a:rPr>
              <a:t>“And He said to them, “Go into all the world and </a:t>
            </a:r>
            <a:r>
              <a:rPr lang="en" sz="2000" i="1" u="sng" dirty="0">
                <a:solidFill>
                  <a:schemeClr val="dk1"/>
                </a:solidFill>
              </a:rPr>
              <a:t>preach the gospel</a:t>
            </a:r>
            <a:r>
              <a:rPr lang="en" sz="2000" i="1" dirty="0">
                <a:solidFill>
                  <a:schemeClr val="dk1"/>
                </a:solidFill>
              </a:rPr>
              <a:t> to every creature. 16 </a:t>
            </a:r>
            <a:r>
              <a:rPr lang="en" sz="2000" i="1" u="sng" dirty="0">
                <a:solidFill>
                  <a:schemeClr val="dk1"/>
                </a:solidFill>
              </a:rPr>
              <a:t>He who believes and is baptized will be saved</a:t>
            </a:r>
            <a:r>
              <a:rPr lang="en" sz="2000" i="1" dirty="0">
                <a:solidFill>
                  <a:schemeClr val="dk1"/>
                </a:solidFill>
              </a:rPr>
              <a:t>; but he who does not believe will be condemned.”</a:t>
            </a:r>
            <a:r>
              <a:rPr lang="en" sz="2000" dirty="0">
                <a:solidFill>
                  <a:schemeClr val="dk1"/>
                </a:solidFill>
              </a:rPr>
              <a:t>  </a:t>
            </a:r>
            <a:r>
              <a:rPr lang="en" sz="2000" dirty="0">
                <a:solidFill>
                  <a:srgbClr val="00FFFF"/>
                </a:solidFill>
              </a:rPr>
              <a:t>Will you obey this or not?</a:t>
            </a:r>
            <a:endParaRPr sz="2000" dirty="0">
              <a:solidFill>
                <a:srgbClr val="00FFFF"/>
              </a:solidFill>
            </a:endParaRPr>
          </a:p>
        </p:txBody>
      </p:sp>
      <p:pic>
        <p:nvPicPr>
          <p:cNvPr id="134" name="Google Shape;134;p26"/>
          <p:cNvPicPr preferRelativeResize="0"/>
          <p:nvPr/>
        </p:nvPicPr>
        <p:blipFill>
          <a:blip r:embed="rId3">
            <a:alphaModFix/>
          </a:blip>
          <a:stretch>
            <a:fillRect/>
          </a:stretch>
        </p:blipFill>
        <p:spPr>
          <a:xfrm>
            <a:off x="2502850" y="397200"/>
            <a:ext cx="4374325" cy="23370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3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3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3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3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a:spLocks noGrp="1"/>
          </p:cNvSpPr>
          <p:nvPr>
            <p:ph type="ctrTitle"/>
          </p:nvPr>
        </p:nvSpPr>
        <p:spPr>
          <a:xfrm>
            <a:off x="-119050" y="0"/>
            <a:ext cx="9350700" cy="430869"/>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400" b="1" dirty="0">
                <a:solidFill>
                  <a:srgbClr val="00FFFF"/>
                </a:solidFill>
              </a:rPr>
              <a:t>LESSON 4 IN “BACK TO BASICS”</a:t>
            </a:r>
            <a:endParaRPr sz="4400" b="1" dirty="0">
              <a:solidFill>
                <a:srgbClr val="00FFFF"/>
              </a:solidFill>
            </a:endParaRPr>
          </a:p>
        </p:txBody>
      </p:sp>
      <p:sp>
        <p:nvSpPr>
          <p:cNvPr id="61" name="Google Shape;61;p14"/>
          <p:cNvSpPr txBox="1">
            <a:spLocks noGrp="1"/>
          </p:cNvSpPr>
          <p:nvPr>
            <p:ph type="subTitle" idx="1"/>
          </p:nvPr>
        </p:nvSpPr>
        <p:spPr>
          <a:xfrm>
            <a:off x="-155800" y="349483"/>
            <a:ext cx="9350700" cy="4794017"/>
          </a:xfrm>
          <a:prstGeom prst="rect">
            <a:avLst/>
          </a:prstGeom>
        </p:spPr>
        <p:txBody>
          <a:bodyPr spcFirstLastPara="1" wrap="square" lIns="91425" tIns="91425" rIns="91425" bIns="91425" anchor="t" anchorCtr="0">
            <a:normAutofit/>
          </a:bodyPr>
          <a:lstStyle/>
          <a:p>
            <a:pPr marL="457200" lvl="0" indent="-419100" algn="l" rtl="0">
              <a:spcBef>
                <a:spcPts val="0"/>
              </a:spcBef>
              <a:spcAft>
                <a:spcPts val="0"/>
              </a:spcAft>
              <a:buClr>
                <a:srgbClr val="FFFF00"/>
              </a:buClr>
              <a:buSzPts val="3000"/>
              <a:buChar char="●"/>
            </a:pPr>
            <a:r>
              <a:rPr lang="en" sz="2700" dirty="0">
                <a:solidFill>
                  <a:srgbClr val="FFFF00"/>
                </a:solidFill>
              </a:rPr>
              <a:t>To understand the amazing truths of this lesson, you REALLY need to understand the problem of “SIN” first (please see previous lesson on this).</a:t>
            </a:r>
            <a:endParaRPr sz="2700" dirty="0">
              <a:solidFill>
                <a:srgbClr val="FFFF00"/>
              </a:solidFill>
            </a:endParaRPr>
          </a:p>
          <a:p>
            <a:pPr marL="457200" lvl="0" indent="-419100" algn="l" rtl="0">
              <a:spcBef>
                <a:spcPts val="0"/>
              </a:spcBef>
              <a:spcAft>
                <a:spcPts val="0"/>
              </a:spcAft>
              <a:buClr>
                <a:schemeClr val="dk1"/>
              </a:buClr>
              <a:buSzPts val="3000"/>
              <a:buChar char="●"/>
            </a:pPr>
            <a:r>
              <a:rPr lang="en" sz="2700" dirty="0">
                <a:solidFill>
                  <a:schemeClr val="dk1"/>
                </a:solidFill>
              </a:rPr>
              <a:t>“</a:t>
            </a:r>
            <a:r>
              <a:rPr lang="en" sz="2700" u="sng" dirty="0">
                <a:solidFill>
                  <a:schemeClr val="dk1"/>
                </a:solidFill>
              </a:rPr>
              <a:t>Gospel</a:t>
            </a:r>
            <a:r>
              <a:rPr lang="en" sz="2700" dirty="0">
                <a:solidFill>
                  <a:schemeClr val="dk1"/>
                </a:solidFill>
              </a:rPr>
              <a:t>” meaning - Greek word “Evangelio”.  Sound familiar?  The word literally means “bringing good news”.  Thus, an “evangelist” is SUPPOSED to be one bringing GOOD news, not bad!  I hope I am doing that today.</a:t>
            </a:r>
            <a:endParaRPr sz="2700" dirty="0">
              <a:solidFill>
                <a:schemeClr val="dk1"/>
              </a:solidFill>
            </a:endParaRPr>
          </a:p>
          <a:p>
            <a:pPr marL="457200" lvl="0" indent="-419100" algn="l" rtl="0">
              <a:spcBef>
                <a:spcPts val="0"/>
              </a:spcBef>
              <a:spcAft>
                <a:spcPts val="0"/>
              </a:spcAft>
              <a:buClr>
                <a:srgbClr val="00FFFF"/>
              </a:buClr>
              <a:buSzPts val="3000"/>
              <a:buChar char="●"/>
            </a:pPr>
            <a:r>
              <a:rPr lang="en" sz="2700" dirty="0">
                <a:solidFill>
                  <a:srgbClr val="00FFFF"/>
                </a:solidFill>
              </a:rPr>
              <a:t>There is no Hebrew equivalent in the O.T., though we find phrases like “glad tidings”.  This Greek word appears about 100 times in the N.T. only.</a:t>
            </a:r>
            <a:endParaRPr sz="2700" dirty="0">
              <a:solidFill>
                <a:srgbClr val="00FFFF"/>
              </a:solidFill>
            </a:endParaRPr>
          </a:p>
          <a:p>
            <a:pPr marL="457200" lvl="0" indent="-419100" algn="l" rtl="0">
              <a:spcBef>
                <a:spcPts val="0"/>
              </a:spcBef>
              <a:spcAft>
                <a:spcPts val="0"/>
              </a:spcAft>
              <a:buClr>
                <a:srgbClr val="FFFF00"/>
              </a:buClr>
              <a:buSzPts val="3000"/>
              <a:buChar char="●"/>
            </a:pPr>
            <a:r>
              <a:rPr lang="en" sz="2700" dirty="0">
                <a:solidFill>
                  <a:srgbClr val="FFFF00"/>
                </a:solidFill>
              </a:rPr>
              <a:t>SIN is the bad news!  The gospel is </a:t>
            </a:r>
            <a:r>
              <a:rPr lang="en" sz="2700" u="sng" dirty="0">
                <a:solidFill>
                  <a:srgbClr val="FFFF00"/>
                </a:solidFill>
              </a:rPr>
              <a:t>GREAT</a:t>
            </a:r>
            <a:r>
              <a:rPr lang="en" sz="2700" dirty="0">
                <a:solidFill>
                  <a:srgbClr val="FFFF00"/>
                </a:solidFill>
              </a:rPr>
              <a:t> news!</a:t>
            </a:r>
            <a:endParaRPr sz="2700"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5"/>
          <p:cNvSpPr txBox="1">
            <a:spLocks noGrp="1"/>
          </p:cNvSpPr>
          <p:nvPr>
            <p:ph type="ctrTitle"/>
          </p:nvPr>
        </p:nvSpPr>
        <p:spPr>
          <a:xfrm>
            <a:off x="-119050" y="0"/>
            <a:ext cx="9350700" cy="436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000" b="1">
                <a:solidFill>
                  <a:srgbClr val="00FFFF"/>
                </a:solidFill>
              </a:rPr>
              <a:t>WHY DO WE CALL THEM GOSPELS?</a:t>
            </a:r>
            <a:endParaRPr sz="4000" b="1">
              <a:solidFill>
                <a:srgbClr val="00FFFF"/>
              </a:solidFill>
            </a:endParaRPr>
          </a:p>
        </p:txBody>
      </p:sp>
      <p:sp>
        <p:nvSpPr>
          <p:cNvPr id="67" name="Google Shape;67;p15"/>
          <p:cNvSpPr txBox="1">
            <a:spLocks noGrp="1"/>
          </p:cNvSpPr>
          <p:nvPr>
            <p:ph type="subTitle" idx="1"/>
          </p:nvPr>
        </p:nvSpPr>
        <p:spPr>
          <a:xfrm>
            <a:off x="-82300" y="309000"/>
            <a:ext cx="9277200" cy="4834800"/>
          </a:xfrm>
          <a:prstGeom prst="rect">
            <a:avLst/>
          </a:prstGeom>
        </p:spPr>
        <p:txBody>
          <a:bodyPr spcFirstLastPara="1" wrap="square" lIns="91425" tIns="91425" rIns="91425" bIns="91425" anchor="t" anchorCtr="0">
            <a:noAutofit/>
          </a:bodyPr>
          <a:lstStyle/>
          <a:p>
            <a:pPr marL="457200" lvl="0" indent="-396875" algn="l" rtl="0">
              <a:lnSpc>
                <a:spcPct val="90000"/>
              </a:lnSpc>
              <a:spcBef>
                <a:spcPts val="0"/>
              </a:spcBef>
              <a:spcAft>
                <a:spcPts val="0"/>
              </a:spcAft>
              <a:buClr>
                <a:srgbClr val="FFFF00"/>
              </a:buClr>
              <a:buSzPts val="2650"/>
              <a:buChar char="●"/>
            </a:pPr>
            <a:r>
              <a:rPr lang="en" sz="2650">
                <a:solidFill>
                  <a:srgbClr val="FFFF00"/>
                </a:solidFill>
              </a:rPr>
              <a:t>If you look in your bibles today, Matthew, Mark, Luke and John have expanded “titles” saying something like “The gospel according to Matthew.”  </a:t>
            </a:r>
            <a:endParaRPr sz="2650">
              <a:solidFill>
                <a:srgbClr val="FFFF00"/>
              </a:solidFill>
            </a:endParaRPr>
          </a:p>
          <a:p>
            <a:pPr marL="457200" lvl="0" indent="-396875" algn="l" rtl="0">
              <a:lnSpc>
                <a:spcPct val="90000"/>
              </a:lnSpc>
              <a:spcBef>
                <a:spcPts val="0"/>
              </a:spcBef>
              <a:spcAft>
                <a:spcPts val="0"/>
              </a:spcAft>
              <a:buClr>
                <a:schemeClr val="dk1"/>
              </a:buClr>
              <a:buSzPts val="2650"/>
              <a:buChar char="●"/>
            </a:pPr>
            <a:r>
              <a:rPr lang="en" sz="2650">
                <a:solidFill>
                  <a:schemeClr val="dk1"/>
                </a:solidFill>
              </a:rPr>
              <a:t>Unfortunately, these are MAN-MADE titles, and not very good ones.  First of all, they emphasize the author rather than the subject matter.  Second, since they are divinely inspired, it’s not “according to” some man, as if it was their opinion.  Third, it sounds like the entire gospel of Christ is found only in that book and not in the rest of the NT.  And lastly, we end up with 4 “gospels” instead of “THE gospel”.</a:t>
            </a:r>
            <a:endParaRPr sz="2650">
              <a:solidFill>
                <a:schemeClr val="dk1"/>
              </a:solidFill>
            </a:endParaRPr>
          </a:p>
          <a:p>
            <a:pPr marL="457200" lvl="0" indent="-396875" algn="l" rtl="0">
              <a:lnSpc>
                <a:spcPct val="90000"/>
              </a:lnSpc>
              <a:spcBef>
                <a:spcPts val="0"/>
              </a:spcBef>
              <a:spcAft>
                <a:spcPts val="0"/>
              </a:spcAft>
              <a:buClr>
                <a:srgbClr val="00FFFF"/>
              </a:buClr>
              <a:buSzPts val="2650"/>
              <a:buChar char="●"/>
            </a:pPr>
            <a:r>
              <a:rPr lang="en" sz="2650" u="sng">
                <a:solidFill>
                  <a:srgbClr val="FFFF00"/>
                </a:solidFill>
              </a:rPr>
              <a:t>Mark 1:1</a:t>
            </a:r>
            <a:r>
              <a:rPr lang="en" sz="2650">
                <a:solidFill>
                  <a:srgbClr val="00FFFF"/>
                </a:solidFill>
              </a:rPr>
              <a:t>, the ACTUAL TEXT, has it right! </a:t>
            </a:r>
            <a:r>
              <a:rPr lang="en" sz="2650" i="1">
                <a:solidFill>
                  <a:schemeClr val="dk1"/>
                </a:solidFill>
              </a:rPr>
              <a:t>“The </a:t>
            </a:r>
            <a:r>
              <a:rPr lang="en" sz="2650" i="1" u="sng">
                <a:solidFill>
                  <a:schemeClr val="dk1"/>
                </a:solidFill>
              </a:rPr>
              <a:t>beginning</a:t>
            </a:r>
            <a:r>
              <a:rPr lang="en" sz="2650" i="1">
                <a:solidFill>
                  <a:schemeClr val="dk1"/>
                </a:solidFill>
              </a:rPr>
              <a:t> of </a:t>
            </a:r>
            <a:r>
              <a:rPr lang="en" sz="2650" i="1" u="sng">
                <a:solidFill>
                  <a:schemeClr val="dk1"/>
                </a:solidFill>
              </a:rPr>
              <a:t>the gospel</a:t>
            </a:r>
            <a:r>
              <a:rPr lang="en" sz="2650" i="1">
                <a:solidFill>
                  <a:schemeClr val="dk1"/>
                </a:solidFill>
              </a:rPr>
              <a:t> of </a:t>
            </a:r>
            <a:r>
              <a:rPr lang="en" sz="2650" i="1" u="sng">
                <a:solidFill>
                  <a:schemeClr val="dk1"/>
                </a:solidFill>
              </a:rPr>
              <a:t>Jesus Christ</a:t>
            </a:r>
            <a:r>
              <a:rPr lang="en" sz="2650" i="1">
                <a:solidFill>
                  <a:schemeClr val="dk1"/>
                </a:solidFill>
              </a:rPr>
              <a:t>, </a:t>
            </a:r>
            <a:r>
              <a:rPr lang="en" sz="2650" i="1" u="sng">
                <a:solidFill>
                  <a:schemeClr val="dk1"/>
                </a:solidFill>
              </a:rPr>
              <a:t>the Son of God</a:t>
            </a:r>
            <a:r>
              <a:rPr lang="en" sz="2650" i="1">
                <a:solidFill>
                  <a:schemeClr val="dk1"/>
                </a:solidFill>
              </a:rPr>
              <a:t>.”</a:t>
            </a:r>
            <a:endParaRPr sz="2650" i="1">
              <a:solidFill>
                <a:schemeClr val="dk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6"/>
          <p:cNvSpPr txBox="1">
            <a:spLocks noGrp="1"/>
          </p:cNvSpPr>
          <p:nvPr>
            <p:ph type="ctrTitle"/>
          </p:nvPr>
        </p:nvSpPr>
        <p:spPr>
          <a:xfrm>
            <a:off x="-119050" y="0"/>
            <a:ext cx="9350700" cy="397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000" b="1">
                <a:solidFill>
                  <a:srgbClr val="00FFFF"/>
                </a:solidFill>
              </a:rPr>
              <a:t>WHAT IS THE “GOOD NEWS”?</a:t>
            </a:r>
            <a:endParaRPr sz="4000" b="1">
              <a:solidFill>
                <a:srgbClr val="00FFFF"/>
              </a:solidFill>
            </a:endParaRPr>
          </a:p>
        </p:txBody>
      </p:sp>
      <p:sp>
        <p:nvSpPr>
          <p:cNvPr id="73" name="Google Shape;73;p16"/>
          <p:cNvSpPr txBox="1">
            <a:spLocks noGrp="1"/>
          </p:cNvSpPr>
          <p:nvPr>
            <p:ph type="subTitle" idx="1"/>
          </p:nvPr>
        </p:nvSpPr>
        <p:spPr>
          <a:xfrm>
            <a:off x="-85625" y="319725"/>
            <a:ext cx="9277200" cy="4824300"/>
          </a:xfrm>
          <a:prstGeom prst="rect">
            <a:avLst/>
          </a:prstGeom>
        </p:spPr>
        <p:txBody>
          <a:bodyPr spcFirstLastPara="1" wrap="square" lIns="91425" tIns="91425" rIns="91425" bIns="91425" anchor="t" anchorCtr="0">
            <a:noAutofit/>
          </a:bodyPr>
          <a:lstStyle/>
          <a:p>
            <a:pPr marL="457200" lvl="0" indent="-406400" algn="l" rtl="0">
              <a:lnSpc>
                <a:spcPct val="90000"/>
              </a:lnSpc>
              <a:spcBef>
                <a:spcPts val="0"/>
              </a:spcBef>
              <a:spcAft>
                <a:spcPts val="0"/>
              </a:spcAft>
              <a:buClr>
                <a:srgbClr val="FFFF00"/>
              </a:buClr>
              <a:buSzPts val="2800"/>
              <a:buChar char="●"/>
            </a:pPr>
            <a:r>
              <a:rPr lang="en">
                <a:solidFill>
                  <a:srgbClr val="FFFF00"/>
                </a:solidFill>
              </a:rPr>
              <a:t>If you heard the “What is sin?” lesson, I tried to demonstrate that the scriptures painted a very bleak picture of our spiritual situation.  We all choose to sin, and we are then punished in hell for all eternity.</a:t>
            </a:r>
            <a:endParaRPr>
              <a:solidFill>
                <a:srgbClr val="FFFF00"/>
              </a:solidFill>
            </a:endParaRPr>
          </a:p>
          <a:p>
            <a:pPr marL="457200" lvl="0" indent="-406400" algn="l" rtl="0">
              <a:lnSpc>
                <a:spcPct val="90000"/>
              </a:lnSpc>
              <a:spcBef>
                <a:spcPts val="0"/>
              </a:spcBef>
              <a:spcAft>
                <a:spcPts val="0"/>
              </a:spcAft>
              <a:buClr>
                <a:schemeClr val="dk1"/>
              </a:buClr>
              <a:buSzPts val="2800"/>
              <a:buChar char="●"/>
            </a:pPr>
            <a:r>
              <a:rPr lang="en">
                <a:solidFill>
                  <a:schemeClr val="dk1"/>
                </a:solidFill>
              </a:rPr>
              <a:t>This WAS our situation unless GOD did something!</a:t>
            </a:r>
            <a:endParaRPr>
              <a:solidFill>
                <a:schemeClr val="dk1"/>
              </a:solidFill>
            </a:endParaRPr>
          </a:p>
          <a:p>
            <a:pPr marL="457200" lvl="0" indent="-419100" algn="l" rtl="0">
              <a:lnSpc>
                <a:spcPct val="90000"/>
              </a:lnSpc>
              <a:spcBef>
                <a:spcPts val="0"/>
              </a:spcBef>
              <a:spcAft>
                <a:spcPts val="0"/>
              </a:spcAft>
              <a:buClr>
                <a:srgbClr val="00FFFF"/>
              </a:buClr>
              <a:buSzPts val="3000"/>
              <a:buChar char="●"/>
            </a:pPr>
            <a:r>
              <a:rPr lang="en">
                <a:solidFill>
                  <a:srgbClr val="00FFFF"/>
                </a:solidFill>
              </a:rPr>
              <a:t>The “good news”, the “gospel”, is that God Himself, in the greatest act of unwarranted mercy of all time, DID SOMETHING, to not only save us from the fires of hell (mercy), but ALSO grant sinful human beings an eternal home in heaven with Him (grace)!  And the births of John, and then Jesus, is where and when that good news began to be preached.</a:t>
            </a:r>
            <a:r>
              <a:rPr lang="en" sz="2900">
                <a:solidFill>
                  <a:srgbClr val="00FFFF"/>
                </a:solidFill>
              </a:rPr>
              <a:t> </a:t>
            </a:r>
            <a:endParaRPr sz="2900">
              <a:solidFill>
                <a:srgbClr val="00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7"/>
          <p:cNvSpPr txBox="1">
            <a:spLocks noGrp="1"/>
          </p:cNvSpPr>
          <p:nvPr>
            <p:ph type="ctrTitle"/>
          </p:nvPr>
        </p:nvSpPr>
        <p:spPr>
          <a:xfrm>
            <a:off x="-119050" y="0"/>
            <a:ext cx="9350700" cy="397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000" b="1">
                <a:solidFill>
                  <a:srgbClr val="00FFFF"/>
                </a:solidFill>
              </a:rPr>
              <a:t>HOW GOD’S WORD DESCRIBES IT</a:t>
            </a:r>
            <a:endParaRPr sz="4000" b="1">
              <a:solidFill>
                <a:srgbClr val="00FFFF"/>
              </a:solidFill>
            </a:endParaRPr>
          </a:p>
        </p:txBody>
      </p:sp>
      <p:sp>
        <p:nvSpPr>
          <p:cNvPr id="79" name="Google Shape;79;p17"/>
          <p:cNvSpPr txBox="1">
            <a:spLocks noGrp="1"/>
          </p:cNvSpPr>
          <p:nvPr>
            <p:ph type="subTitle" idx="1"/>
          </p:nvPr>
        </p:nvSpPr>
        <p:spPr>
          <a:xfrm>
            <a:off x="-119050" y="319725"/>
            <a:ext cx="9404100" cy="4824300"/>
          </a:xfrm>
          <a:prstGeom prst="rect">
            <a:avLst/>
          </a:prstGeom>
        </p:spPr>
        <p:txBody>
          <a:bodyPr spcFirstLastPara="1" wrap="square" lIns="91425" tIns="91425" rIns="91425" bIns="91425" anchor="t" anchorCtr="0">
            <a:noAutofit/>
          </a:bodyPr>
          <a:lstStyle/>
          <a:p>
            <a:pPr marL="457200" lvl="0" indent="-393700" algn="l" rtl="0">
              <a:lnSpc>
                <a:spcPct val="90000"/>
              </a:lnSpc>
              <a:spcBef>
                <a:spcPts val="0"/>
              </a:spcBef>
              <a:spcAft>
                <a:spcPts val="0"/>
              </a:spcAft>
              <a:buClr>
                <a:srgbClr val="FFFF00"/>
              </a:buClr>
              <a:buSzPts val="2600"/>
              <a:buChar char="●"/>
            </a:pPr>
            <a:r>
              <a:rPr lang="en" sz="2600" u="sng">
                <a:solidFill>
                  <a:srgbClr val="FFFF00"/>
                </a:solidFill>
              </a:rPr>
              <a:t>2 Tim.1:9-10</a:t>
            </a:r>
            <a:r>
              <a:rPr lang="en" sz="2600">
                <a:solidFill>
                  <a:srgbClr val="FFFF00"/>
                </a:solidFill>
              </a:rPr>
              <a:t> </a:t>
            </a:r>
            <a:r>
              <a:rPr lang="en" sz="2600" i="1">
                <a:solidFill>
                  <a:schemeClr val="dk1"/>
                </a:solidFill>
              </a:rPr>
              <a:t>“who has saved us and called us with a holy calling, not according to our works, but according to </a:t>
            </a:r>
            <a:r>
              <a:rPr lang="en" sz="2600" i="1" u="sng">
                <a:solidFill>
                  <a:schemeClr val="dk1"/>
                </a:solidFill>
              </a:rPr>
              <a:t>His own purpose and grace</a:t>
            </a:r>
            <a:r>
              <a:rPr lang="en" sz="2600" i="1">
                <a:solidFill>
                  <a:schemeClr val="dk1"/>
                </a:solidFill>
              </a:rPr>
              <a:t> which was given to us in Christ Jesus </a:t>
            </a:r>
            <a:r>
              <a:rPr lang="en" sz="2600" i="1" u="sng">
                <a:solidFill>
                  <a:schemeClr val="dk1"/>
                </a:solidFill>
              </a:rPr>
              <a:t>before time began</a:t>
            </a:r>
            <a:r>
              <a:rPr lang="en" sz="2600" i="1">
                <a:solidFill>
                  <a:schemeClr val="dk1"/>
                </a:solidFill>
              </a:rPr>
              <a:t>, 10 but has </a:t>
            </a:r>
            <a:r>
              <a:rPr lang="en" sz="2600" i="1" u="sng">
                <a:solidFill>
                  <a:schemeClr val="dk1"/>
                </a:solidFill>
              </a:rPr>
              <a:t>now been revealed by the appearing of our Savior Jesus Christ, who has abolished death and brought life and immortality to light through the gospel</a:t>
            </a:r>
            <a:r>
              <a:rPr lang="en" sz="2600" i="1">
                <a:solidFill>
                  <a:schemeClr val="dk1"/>
                </a:solidFill>
              </a:rPr>
              <a:t>,”</a:t>
            </a:r>
            <a:r>
              <a:rPr lang="en" sz="2600">
                <a:solidFill>
                  <a:schemeClr val="dk1"/>
                </a:solidFill>
              </a:rPr>
              <a:t>  </a:t>
            </a:r>
            <a:r>
              <a:rPr lang="en" sz="2600">
                <a:solidFill>
                  <a:srgbClr val="00FFFF"/>
                </a:solidFill>
              </a:rPr>
              <a:t>The plan is older than we are!</a:t>
            </a:r>
            <a:endParaRPr sz="2600">
              <a:solidFill>
                <a:srgbClr val="00FFFF"/>
              </a:solidFill>
            </a:endParaRPr>
          </a:p>
          <a:p>
            <a:pPr marL="457200" lvl="0" indent="-393700" algn="l" rtl="0">
              <a:lnSpc>
                <a:spcPct val="90000"/>
              </a:lnSpc>
              <a:spcBef>
                <a:spcPts val="0"/>
              </a:spcBef>
              <a:spcAft>
                <a:spcPts val="0"/>
              </a:spcAft>
              <a:buClr>
                <a:srgbClr val="00FFFF"/>
              </a:buClr>
              <a:buSzPts val="2600"/>
              <a:buChar char="●"/>
            </a:pPr>
            <a:r>
              <a:rPr lang="en" sz="2600">
                <a:solidFill>
                  <a:srgbClr val="00FFFF"/>
                </a:solidFill>
              </a:rPr>
              <a:t>Whose gospel is it?  Not ours!</a:t>
            </a:r>
            <a:endParaRPr sz="2600">
              <a:solidFill>
                <a:srgbClr val="00FFFF"/>
              </a:solidFill>
            </a:endParaRPr>
          </a:p>
          <a:p>
            <a:pPr marL="457200" lvl="0" indent="-393700" algn="l" rtl="0">
              <a:lnSpc>
                <a:spcPct val="90000"/>
              </a:lnSpc>
              <a:spcBef>
                <a:spcPts val="0"/>
              </a:spcBef>
              <a:spcAft>
                <a:spcPts val="0"/>
              </a:spcAft>
              <a:buClr>
                <a:srgbClr val="FFFF00"/>
              </a:buClr>
              <a:buSzPts val="2600"/>
              <a:buChar char="●"/>
            </a:pPr>
            <a:r>
              <a:rPr lang="en" sz="2600" i="1">
                <a:solidFill>
                  <a:schemeClr val="dk1"/>
                </a:solidFill>
              </a:rPr>
              <a:t>“the gospel of God”</a:t>
            </a:r>
            <a:r>
              <a:rPr lang="en" sz="2600">
                <a:solidFill>
                  <a:schemeClr val="dk1"/>
                </a:solidFill>
              </a:rPr>
              <a:t>  </a:t>
            </a:r>
            <a:r>
              <a:rPr lang="en" sz="2600" u="sng">
                <a:solidFill>
                  <a:srgbClr val="FFFF00"/>
                </a:solidFill>
              </a:rPr>
              <a:t>Rom.1:1</a:t>
            </a:r>
            <a:r>
              <a:rPr lang="en" sz="2600">
                <a:solidFill>
                  <a:srgbClr val="FFFF00"/>
                </a:solidFill>
              </a:rPr>
              <a:t>, </a:t>
            </a:r>
            <a:r>
              <a:rPr lang="en" sz="2600" u="sng">
                <a:solidFill>
                  <a:srgbClr val="FFFF00"/>
                </a:solidFill>
              </a:rPr>
              <a:t>1 Thess.2:9</a:t>
            </a:r>
            <a:endParaRPr sz="2600" u="sng">
              <a:solidFill>
                <a:srgbClr val="FFFF00"/>
              </a:solidFill>
            </a:endParaRPr>
          </a:p>
          <a:p>
            <a:pPr marL="457200" lvl="0" indent="-393700" algn="l" rtl="0">
              <a:lnSpc>
                <a:spcPct val="90000"/>
              </a:lnSpc>
              <a:spcBef>
                <a:spcPts val="0"/>
              </a:spcBef>
              <a:spcAft>
                <a:spcPts val="0"/>
              </a:spcAft>
              <a:buClr>
                <a:srgbClr val="FFFF00"/>
              </a:buClr>
              <a:buSzPts val="2600"/>
              <a:buChar char="●"/>
            </a:pPr>
            <a:r>
              <a:rPr lang="en" sz="2600" i="1">
                <a:solidFill>
                  <a:schemeClr val="dk1"/>
                </a:solidFill>
              </a:rPr>
              <a:t>“the gospel of Christ”</a:t>
            </a:r>
            <a:r>
              <a:rPr lang="en" sz="2600">
                <a:solidFill>
                  <a:schemeClr val="dk1"/>
                </a:solidFill>
              </a:rPr>
              <a:t>  </a:t>
            </a:r>
            <a:r>
              <a:rPr lang="en" sz="2600" u="sng">
                <a:solidFill>
                  <a:srgbClr val="FFFF00"/>
                </a:solidFill>
              </a:rPr>
              <a:t>Mk.1:1</a:t>
            </a:r>
            <a:r>
              <a:rPr lang="en" sz="2600">
                <a:solidFill>
                  <a:srgbClr val="FFFF00"/>
                </a:solidFill>
              </a:rPr>
              <a:t> and MANY others.</a:t>
            </a:r>
            <a:endParaRPr sz="2600">
              <a:solidFill>
                <a:srgbClr val="FFFF00"/>
              </a:solidFill>
            </a:endParaRPr>
          </a:p>
          <a:p>
            <a:pPr marL="457200" lvl="0" indent="-393700" algn="l" rtl="0">
              <a:lnSpc>
                <a:spcPct val="90000"/>
              </a:lnSpc>
              <a:spcBef>
                <a:spcPts val="0"/>
              </a:spcBef>
              <a:spcAft>
                <a:spcPts val="0"/>
              </a:spcAft>
              <a:buClr>
                <a:srgbClr val="FFFF00"/>
              </a:buClr>
              <a:buSzPts val="2600"/>
              <a:buChar char="●"/>
            </a:pPr>
            <a:r>
              <a:rPr lang="en" sz="2600" i="1">
                <a:solidFill>
                  <a:schemeClr val="dk1"/>
                </a:solidFill>
              </a:rPr>
              <a:t>“the gospel of His Son”</a:t>
            </a:r>
            <a:r>
              <a:rPr lang="en" sz="2600">
                <a:solidFill>
                  <a:schemeClr val="dk1"/>
                </a:solidFill>
              </a:rPr>
              <a:t> </a:t>
            </a:r>
            <a:r>
              <a:rPr lang="en" sz="2600" u="sng">
                <a:solidFill>
                  <a:srgbClr val="FFFF00"/>
                </a:solidFill>
              </a:rPr>
              <a:t>Rom.1:9</a:t>
            </a:r>
            <a:endParaRPr sz="2600" u="sng">
              <a:solidFill>
                <a:srgbClr val="FFFF00"/>
              </a:solidFill>
            </a:endParaRPr>
          </a:p>
          <a:p>
            <a:pPr marL="457200" lvl="0" indent="-393700" algn="l" rtl="0">
              <a:lnSpc>
                <a:spcPct val="90000"/>
              </a:lnSpc>
              <a:spcBef>
                <a:spcPts val="0"/>
              </a:spcBef>
              <a:spcAft>
                <a:spcPts val="0"/>
              </a:spcAft>
              <a:buClr>
                <a:srgbClr val="FFFF00"/>
              </a:buClr>
              <a:buSzPts val="2600"/>
              <a:buChar char="●"/>
            </a:pPr>
            <a:r>
              <a:rPr lang="en" sz="2600">
                <a:solidFill>
                  <a:srgbClr val="FFFF00"/>
                </a:solidFill>
              </a:rPr>
              <a:t>Did the Father and Jesus preach/teach different gospels?</a:t>
            </a:r>
            <a:endParaRPr sz="2600">
              <a:solidFill>
                <a:srgbClr val="FFFF00"/>
              </a:solidFill>
            </a:endParaRPr>
          </a:p>
          <a:p>
            <a:pPr marL="457200" lvl="0" indent="-393700" algn="l" rtl="0">
              <a:lnSpc>
                <a:spcPct val="90000"/>
              </a:lnSpc>
              <a:spcBef>
                <a:spcPts val="0"/>
              </a:spcBef>
              <a:spcAft>
                <a:spcPts val="0"/>
              </a:spcAft>
              <a:buClr>
                <a:srgbClr val="00FFFF"/>
              </a:buClr>
              <a:buSzPts val="2600"/>
              <a:buChar char="●"/>
            </a:pPr>
            <a:r>
              <a:rPr lang="en" sz="2600">
                <a:solidFill>
                  <a:srgbClr val="00FFFF"/>
                </a:solidFill>
              </a:rPr>
              <a:t>Yet again, further proof, from scripture, that Christ is God!</a:t>
            </a:r>
            <a:endParaRPr sz="2600">
              <a:solidFill>
                <a:srgbClr val="00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8"/>
          <p:cNvSpPr txBox="1">
            <a:spLocks noGrp="1"/>
          </p:cNvSpPr>
          <p:nvPr>
            <p:ph type="ctrTitle"/>
          </p:nvPr>
        </p:nvSpPr>
        <p:spPr>
          <a:xfrm>
            <a:off x="-119050" y="0"/>
            <a:ext cx="9350700" cy="397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000" b="1">
                <a:solidFill>
                  <a:srgbClr val="00FFFF"/>
                </a:solidFill>
              </a:rPr>
              <a:t>CHRIST HAS </a:t>
            </a:r>
            <a:r>
              <a:rPr lang="en" sz="4000" b="1" u="sng">
                <a:solidFill>
                  <a:srgbClr val="00FFFF"/>
                </a:solidFill>
              </a:rPr>
              <a:t>ONE</a:t>
            </a:r>
            <a:r>
              <a:rPr lang="en" sz="4000" b="1">
                <a:solidFill>
                  <a:srgbClr val="00FFFF"/>
                </a:solidFill>
              </a:rPr>
              <a:t> GOSPEL!</a:t>
            </a:r>
            <a:endParaRPr sz="4000" b="1">
              <a:solidFill>
                <a:srgbClr val="00FFFF"/>
              </a:solidFill>
            </a:endParaRPr>
          </a:p>
        </p:txBody>
      </p:sp>
      <p:sp>
        <p:nvSpPr>
          <p:cNvPr id="85" name="Google Shape;85;p18"/>
          <p:cNvSpPr txBox="1">
            <a:spLocks noGrp="1"/>
          </p:cNvSpPr>
          <p:nvPr>
            <p:ph type="subTitle" idx="1"/>
          </p:nvPr>
        </p:nvSpPr>
        <p:spPr>
          <a:xfrm>
            <a:off x="-119050" y="397200"/>
            <a:ext cx="9310500" cy="4746900"/>
          </a:xfrm>
          <a:prstGeom prst="rect">
            <a:avLst/>
          </a:prstGeom>
        </p:spPr>
        <p:txBody>
          <a:bodyPr spcFirstLastPara="1" wrap="square" lIns="91425" tIns="91425" rIns="91425" bIns="91425" anchor="t" anchorCtr="0">
            <a:noAutofit/>
          </a:bodyPr>
          <a:lstStyle/>
          <a:p>
            <a:pPr marL="457200" lvl="0" indent="-355600" algn="l" rtl="0">
              <a:lnSpc>
                <a:spcPct val="90000"/>
              </a:lnSpc>
              <a:spcBef>
                <a:spcPts val="0"/>
              </a:spcBef>
              <a:spcAft>
                <a:spcPts val="0"/>
              </a:spcAft>
              <a:buClr>
                <a:srgbClr val="FFFF00"/>
              </a:buClr>
              <a:buSzPts val="2000"/>
              <a:buChar char="●"/>
            </a:pPr>
            <a:r>
              <a:rPr lang="en" sz="2000" u="sng">
                <a:solidFill>
                  <a:srgbClr val="FFFF00"/>
                </a:solidFill>
              </a:rPr>
              <a:t>Gal.1:6-9</a:t>
            </a:r>
            <a:r>
              <a:rPr lang="en" sz="2000">
                <a:solidFill>
                  <a:srgbClr val="FFFF00"/>
                </a:solidFill>
              </a:rPr>
              <a:t> </a:t>
            </a:r>
            <a:r>
              <a:rPr lang="en" sz="2000" i="1">
                <a:solidFill>
                  <a:schemeClr val="dk1"/>
                </a:solidFill>
              </a:rPr>
              <a:t>“I marvel that you are turning away so soon from Him who called you in the grace of Christ, </a:t>
            </a:r>
            <a:r>
              <a:rPr lang="en" sz="2000" i="1" u="sng">
                <a:solidFill>
                  <a:schemeClr val="dk1"/>
                </a:solidFill>
              </a:rPr>
              <a:t>to a different gospel</a:t>
            </a:r>
            <a:r>
              <a:rPr lang="en" sz="2000" i="1">
                <a:solidFill>
                  <a:schemeClr val="dk1"/>
                </a:solidFill>
              </a:rPr>
              <a:t>, 7 </a:t>
            </a:r>
            <a:r>
              <a:rPr lang="en" sz="2000" i="1" u="sng">
                <a:solidFill>
                  <a:schemeClr val="dk1"/>
                </a:solidFill>
              </a:rPr>
              <a:t>which is not another</a:t>
            </a:r>
            <a:r>
              <a:rPr lang="en" sz="2000" i="1">
                <a:solidFill>
                  <a:schemeClr val="dk1"/>
                </a:solidFill>
              </a:rPr>
              <a:t>; but there are some who trouble you and want to pervert </a:t>
            </a:r>
            <a:r>
              <a:rPr lang="en" sz="2000" i="1" u="sng">
                <a:solidFill>
                  <a:schemeClr val="dk1"/>
                </a:solidFill>
              </a:rPr>
              <a:t>the gospel</a:t>
            </a:r>
            <a:r>
              <a:rPr lang="en" sz="2000" i="1">
                <a:solidFill>
                  <a:schemeClr val="dk1"/>
                </a:solidFill>
              </a:rPr>
              <a:t> of Christ. 8 But even if we, or an angel from heaven, preach </a:t>
            </a:r>
            <a:r>
              <a:rPr lang="en" sz="2000" i="1" u="sng">
                <a:solidFill>
                  <a:schemeClr val="dk1"/>
                </a:solidFill>
              </a:rPr>
              <a:t>any other gospel</a:t>
            </a:r>
            <a:r>
              <a:rPr lang="en" sz="2000" i="1">
                <a:solidFill>
                  <a:schemeClr val="dk1"/>
                </a:solidFill>
              </a:rPr>
              <a:t> to you than what we have preached to you, let him be accursed. 9 As we have said before, so now I say again, if anyone preaches </a:t>
            </a:r>
            <a:r>
              <a:rPr lang="en" sz="2000" i="1" u="sng">
                <a:solidFill>
                  <a:schemeClr val="dk1"/>
                </a:solidFill>
              </a:rPr>
              <a:t>any other gospel</a:t>
            </a:r>
            <a:r>
              <a:rPr lang="en" sz="2000" i="1">
                <a:solidFill>
                  <a:schemeClr val="dk1"/>
                </a:solidFill>
              </a:rPr>
              <a:t> to you than what you have received, let him be accursed.”</a:t>
            </a:r>
            <a:endParaRPr sz="2000" i="1">
              <a:solidFill>
                <a:schemeClr val="dk1"/>
              </a:solidFill>
            </a:endParaRPr>
          </a:p>
          <a:p>
            <a:pPr marL="457200" lvl="0" indent="-355600" algn="l" rtl="0">
              <a:lnSpc>
                <a:spcPct val="90000"/>
              </a:lnSpc>
              <a:spcBef>
                <a:spcPts val="0"/>
              </a:spcBef>
              <a:spcAft>
                <a:spcPts val="0"/>
              </a:spcAft>
              <a:buClr>
                <a:srgbClr val="FFFF00"/>
              </a:buClr>
              <a:buSzPts val="2000"/>
              <a:buChar char="●"/>
            </a:pPr>
            <a:r>
              <a:rPr lang="en" sz="2000" u="sng">
                <a:solidFill>
                  <a:srgbClr val="FFFF00"/>
                </a:solidFill>
              </a:rPr>
              <a:t>2 Cor.11:3-4</a:t>
            </a:r>
            <a:r>
              <a:rPr lang="en" sz="2000">
                <a:solidFill>
                  <a:srgbClr val="FFFF00"/>
                </a:solidFill>
              </a:rPr>
              <a:t> </a:t>
            </a:r>
            <a:r>
              <a:rPr lang="en" sz="2000" i="1">
                <a:solidFill>
                  <a:schemeClr val="dk1"/>
                </a:solidFill>
              </a:rPr>
              <a:t>“But I fear, lest somehow, as the serpent deceived Eve by his craftiness, so </a:t>
            </a:r>
            <a:r>
              <a:rPr lang="en" sz="2000" i="1" u="sng">
                <a:solidFill>
                  <a:schemeClr val="dk1"/>
                </a:solidFill>
              </a:rPr>
              <a:t>your minds may be corrupted</a:t>
            </a:r>
            <a:r>
              <a:rPr lang="en" sz="2000" i="1">
                <a:solidFill>
                  <a:schemeClr val="dk1"/>
                </a:solidFill>
              </a:rPr>
              <a:t> from the simplicity that is in Christ. 4 For if he who comes preaches another Jesus whom we have not preached, or if you receive a different spirit which you have not received, </a:t>
            </a:r>
            <a:r>
              <a:rPr lang="en" sz="2000" i="1" u="sng">
                <a:solidFill>
                  <a:schemeClr val="dk1"/>
                </a:solidFill>
              </a:rPr>
              <a:t>or a different gospel which you have not accepted</a:t>
            </a:r>
            <a:r>
              <a:rPr lang="en" sz="2000" i="1">
                <a:solidFill>
                  <a:schemeClr val="dk1"/>
                </a:solidFill>
              </a:rPr>
              <a:t> - you may well put up with it!”</a:t>
            </a:r>
            <a:endParaRPr sz="2000" i="1">
              <a:solidFill>
                <a:schemeClr val="dk1"/>
              </a:solidFill>
            </a:endParaRPr>
          </a:p>
          <a:p>
            <a:pPr marL="457200" lvl="0" indent="-355600" algn="l" rtl="0">
              <a:lnSpc>
                <a:spcPct val="90000"/>
              </a:lnSpc>
              <a:spcBef>
                <a:spcPts val="0"/>
              </a:spcBef>
              <a:spcAft>
                <a:spcPts val="0"/>
              </a:spcAft>
              <a:buClr>
                <a:srgbClr val="00FFFF"/>
              </a:buClr>
              <a:buSzPts val="2000"/>
              <a:buChar char="●"/>
            </a:pPr>
            <a:r>
              <a:rPr lang="en" sz="2000">
                <a:solidFill>
                  <a:srgbClr val="00FFFF"/>
                </a:solidFill>
              </a:rPr>
              <a:t>In the vast majority of passages where the word </a:t>
            </a:r>
            <a:r>
              <a:rPr lang="en" sz="2000">
                <a:solidFill>
                  <a:schemeClr val="dk1"/>
                </a:solidFill>
              </a:rPr>
              <a:t>“gospel”</a:t>
            </a:r>
            <a:r>
              <a:rPr lang="en" sz="2000">
                <a:solidFill>
                  <a:srgbClr val="00FFFF"/>
                </a:solidFill>
              </a:rPr>
              <a:t> appears, it is preceded by the simple word </a:t>
            </a:r>
            <a:r>
              <a:rPr lang="en" sz="2000">
                <a:solidFill>
                  <a:schemeClr val="dk1"/>
                </a:solidFill>
              </a:rPr>
              <a:t>“THE”</a:t>
            </a:r>
            <a:r>
              <a:rPr lang="en" sz="2000">
                <a:solidFill>
                  <a:srgbClr val="00FFFF"/>
                </a:solidFill>
              </a:rPr>
              <a:t> - singular.  Not </a:t>
            </a:r>
            <a:r>
              <a:rPr lang="en" sz="2000">
                <a:solidFill>
                  <a:schemeClr val="dk1"/>
                </a:solidFill>
              </a:rPr>
              <a:t>“A”</a:t>
            </a:r>
            <a:r>
              <a:rPr lang="en" sz="2000">
                <a:solidFill>
                  <a:srgbClr val="00FFFF"/>
                </a:solidFill>
              </a:rPr>
              <a:t>.  There are NOT multiple sets of “good news” that save us.  There is ONE.  EVERY TIME a </a:t>
            </a:r>
            <a:r>
              <a:rPr lang="en" sz="2000">
                <a:solidFill>
                  <a:schemeClr val="dk1"/>
                </a:solidFill>
              </a:rPr>
              <a:t>“different gospel”</a:t>
            </a:r>
            <a:r>
              <a:rPr lang="en" sz="2000">
                <a:solidFill>
                  <a:srgbClr val="00FFFF"/>
                </a:solidFill>
              </a:rPr>
              <a:t> is mentioned it is condemned.  Never forget this!</a:t>
            </a:r>
            <a:endParaRPr sz="2000">
              <a:solidFill>
                <a:srgbClr val="00FFFF"/>
              </a:solidFill>
            </a:endParaRPr>
          </a:p>
          <a:p>
            <a:pPr marL="0" lvl="0" indent="0" algn="l" rtl="0">
              <a:lnSpc>
                <a:spcPct val="90000"/>
              </a:lnSpc>
              <a:spcBef>
                <a:spcPts val="0"/>
              </a:spcBef>
              <a:spcAft>
                <a:spcPts val="0"/>
              </a:spcAft>
              <a:buNone/>
            </a:pPr>
            <a:endParaRPr sz="2000" i="1">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9"/>
          <p:cNvSpPr txBox="1">
            <a:spLocks noGrp="1"/>
          </p:cNvSpPr>
          <p:nvPr>
            <p:ph type="ctrTitle"/>
          </p:nvPr>
        </p:nvSpPr>
        <p:spPr>
          <a:xfrm>
            <a:off x="-119050" y="0"/>
            <a:ext cx="9350700" cy="397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000" b="1">
                <a:solidFill>
                  <a:srgbClr val="00FFFF"/>
                </a:solidFill>
              </a:rPr>
              <a:t>OTHER DESCRIPTIONS</a:t>
            </a:r>
            <a:endParaRPr sz="4000" b="1">
              <a:solidFill>
                <a:srgbClr val="00FFFF"/>
              </a:solidFill>
            </a:endParaRPr>
          </a:p>
        </p:txBody>
      </p:sp>
      <p:sp>
        <p:nvSpPr>
          <p:cNvPr id="91" name="Google Shape;91;p19"/>
          <p:cNvSpPr txBox="1">
            <a:spLocks noGrp="1"/>
          </p:cNvSpPr>
          <p:nvPr>
            <p:ph type="subTitle" idx="1"/>
          </p:nvPr>
        </p:nvSpPr>
        <p:spPr>
          <a:xfrm>
            <a:off x="-119050" y="321050"/>
            <a:ext cx="9310500" cy="4823100"/>
          </a:xfrm>
          <a:prstGeom prst="rect">
            <a:avLst/>
          </a:prstGeom>
        </p:spPr>
        <p:txBody>
          <a:bodyPr spcFirstLastPara="1" wrap="square" lIns="91425" tIns="91425" rIns="91425" bIns="91425" anchor="t" anchorCtr="0">
            <a:noAutofit/>
          </a:bodyPr>
          <a:lstStyle/>
          <a:p>
            <a:pPr marL="457200" lvl="0" indent="-374650" algn="l" rtl="0">
              <a:lnSpc>
                <a:spcPct val="90000"/>
              </a:lnSpc>
              <a:spcBef>
                <a:spcPts val="0"/>
              </a:spcBef>
              <a:spcAft>
                <a:spcPts val="0"/>
              </a:spcAft>
              <a:buClr>
                <a:srgbClr val="FFFF00"/>
              </a:buClr>
              <a:buSzPts val="2300"/>
              <a:buChar char="●"/>
            </a:pPr>
            <a:r>
              <a:rPr lang="en" sz="2300" dirty="0">
                <a:solidFill>
                  <a:srgbClr val="00FFFF"/>
                </a:solidFill>
              </a:rPr>
              <a:t>Tied to our salvation.</a:t>
            </a:r>
            <a:r>
              <a:rPr lang="en" sz="2300" dirty="0">
                <a:solidFill>
                  <a:srgbClr val="FFFF00"/>
                </a:solidFill>
              </a:rPr>
              <a:t>  </a:t>
            </a:r>
            <a:r>
              <a:rPr lang="en" sz="2300" u="sng" dirty="0">
                <a:solidFill>
                  <a:srgbClr val="FFFF00"/>
                </a:solidFill>
              </a:rPr>
              <a:t>Rom.1:16</a:t>
            </a:r>
            <a:r>
              <a:rPr lang="en" sz="2300" dirty="0">
                <a:solidFill>
                  <a:srgbClr val="FFFF00"/>
                </a:solidFill>
              </a:rPr>
              <a:t> </a:t>
            </a:r>
            <a:r>
              <a:rPr lang="en" sz="2300" i="1" dirty="0">
                <a:solidFill>
                  <a:schemeClr val="dk1"/>
                </a:solidFill>
              </a:rPr>
              <a:t>“For I am not ashamed of the gospel of Christ, for </a:t>
            </a:r>
            <a:r>
              <a:rPr lang="en" sz="2300" i="1" u="sng" dirty="0">
                <a:solidFill>
                  <a:schemeClr val="dk1"/>
                </a:solidFill>
              </a:rPr>
              <a:t>it is the power of God to salvation</a:t>
            </a:r>
            <a:r>
              <a:rPr lang="en" sz="2300" i="1" dirty="0">
                <a:solidFill>
                  <a:schemeClr val="dk1"/>
                </a:solidFill>
              </a:rPr>
              <a:t> for everyone who believes, for the Jew first and also for the Greek.”</a:t>
            </a:r>
            <a:endParaRPr sz="2300" i="1" dirty="0">
              <a:solidFill>
                <a:schemeClr val="dk1"/>
              </a:solidFill>
            </a:endParaRPr>
          </a:p>
          <a:p>
            <a:pPr marL="457200" lvl="0" indent="-374650" algn="l" rtl="0">
              <a:lnSpc>
                <a:spcPct val="90000"/>
              </a:lnSpc>
              <a:spcBef>
                <a:spcPts val="0"/>
              </a:spcBef>
              <a:spcAft>
                <a:spcPts val="0"/>
              </a:spcAft>
              <a:buClr>
                <a:srgbClr val="FFFF00"/>
              </a:buClr>
              <a:buSzPts val="2300"/>
              <a:buChar char="●"/>
            </a:pPr>
            <a:r>
              <a:rPr lang="en" sz="2300" dirty="0">
                <a:solidFill>
                  <a:srgbClr val="00FFFF"/>
                </a:solidFill>
              </a:rPr>
              <a:t>Of peace (between God and man).</a:t>
            </a:r>
            <a:r>
              <a:rPr lang="en" sz="2300" dirty="0">
                <a:solidFill>
                  <a:srgbClr val="FFFF00"/>
                </a:solidFill>
              </a:rPr>
              <a:t>  </a:t>
            </a:r>
            <a:r>
              <a:rPr lang="en" sz="2300" u="sng" dirty="0">
                <a:solidFill>
                  <a:srgbClr val="FFFF00"/>
                </a:solidFill>
              </a:rPr>
              <a:t>Rom.10:15</a:t>
            </a:r>
            <a:r>
              <a:rPr lang="en" sz="2300" dirty="0">
                <a:solidFill>
                  <a:srgbClr val="FFFF00"/>
                </a:solidFill>
              </a:rPr>
              <a:t> </a:t>
            </a:r>
            <a:r>
              <a:rPr lang="en" sz="2300" i="1" dirty="0">
                <a:solidFill>
                  <a:schemeClr val="dk1"/>
                </a:solidFill>
              </a:rPr>
              <a:t>“And how shall they preach unless they are sent? As it is written: “How beautiful are the feet of those who preach </a:t>
            </a:r>
            <a:r>
              <a:rPr lang="en" sz="2300" i="1" u="sng" dirty="0">
                <a:solidFill>
                  <a:schemeClr val="dk1"/>
                </a:solidFill>
              </a:rPr>
              <a:t>the gospel of peace</a:t>
            </a:r>
            <a:r>
              <a:rPr lang="en" sz="2300" i="1" dirty="0">
                <a:solidFill>
                  <a:schemeClr val="dk1"/>
                </a:solidFill>
              </a:rPr>
              <a:t>, who bring glad tidings of good things!”</a:t>
            </a:r>
            <a:r>
              <a:rPr lang="en" sz="2300" dirty="0">
                <a:solidFill>
                  <a:srgbClr val="FFFF00"/>
                </a:solidFill>
              </a:rPr>
              <a:t>  </a:t>
            </a:r>
            <a:r>
              <a:rPr lang="en" sz="2300" dirty="0">
                <a:solidFill>
                  <a:srgbClr val="00FFFF"/>
                </a:solidFill>
              </a:rPr>
              <a:t>(“Peace on earth and good will toward men.”)</a:t>
            </a:r>
            <a:endParaRPr sz="2300" dirty="0">
              <a:solidFill>
                <a:srgbClr val="00FFFF"/>
              </a:solidFill>
            </a:endParaRPr>
          </a:p>
          <a:p>
            <a:pPr marL="457200" lvl="0" indent="-374650" algn="l" rtl="0">
              <a:lnSpc>
                <a:spcPct val="90000"/>
              </a:lnSpc>
              <a:spcBef>
                <a:spcPts val="0"/>
              </a:spcBef>
              <a:spcAft>
                <a:spcPts val="0"/>
              </a:spcAft>
              <a:buClr>
                <a:srgbClr val="FFFF00"/>
              </a:buClr>
              <a:buSzPts val="2300"/>
              <a:buChar char="●"/>
            </a:pPr>
            <a:r>
              <a:rPr lang="en" sz="2300" i="1" dirty="0">
                <a:solidFill>
                  <a:schemeClr val="dk1"/>
                </a:solidFill>
              </a:rPr>
              <a:t>“the gospel of </a:t>
            </a:r>
            <a:r>
              <a:rPr lang="en" sz="2300" i="1" u="sng" dirty="0">
                <a:solidFill>
                  <a:schemeClr val="dk1"/>
                </a:solidFill>
              </a:rPr>
              <a:t>the glory of Christ</a:t>
            </a:r>
            <a:r>
              <a:rPr lang="en" sz="2300" i="1" dirty="0">
                <a:solidFill>
                  <a:schemeClr val="dk1"/>
                </a:solidFill>
              </a:rPr>
              <a:t>,”</a:t>
            </a:r>
            <a:r>
              <a:rPr lang="en" sz="2300" dirty="0">
                <a:solidFill>
                  <a:srgbClr val="FFFF00"/>
                </a:solidFill>
              </a:rPr>
              <a:t>  </a:t>
            </a:r>
            <a:r>
              <a:rPr lang="en" sz="2300" u="sng" dirty="0">
                <a:solidFill>
                  <a:srgbClr val="FFFF00"/>
                </a:solidFill>
              </a:rPr>
              <a:t>2 Cor.4:4</a:t>
            </a:r>
            <a:endParaRPr sz="2300" u="sng" dirty="0">
              <a:solidFill>
                <a:srgbClr val="FFFF00"/>
              </a:solidFill>
            </a:endParaRPr>
          </a:p>
          <a:p>
            <a:pPr marL="457200" lvl="0" indent="-374650" algn="l" rtl="0">
              <a:lnSpc>
                <a:spcPct val="90000"/>
              </a:lnSpc>
              <a:spcBef>
                <a:spcPts val="0"/>
              </a:spcBef>
              <a:spcAft>
                <a:spcPts val="0"/>
              </a:spcAft>
              <a:buClr>
                <a:srgbClr val="FFFF00"/>
              </a:buClr>
              <a:buSzPts val="2300"/>
              <a:buChar char="●"/>
            </a:pPr>
            <a:r>
              <a:rPr lang="en" sz="2300" i="1" dirty="0">
                <a:solidFill>
                  <a:schemeClr val="dk1"/>
                </a:solidFill>
              </a:rPr>
              <a:t>“the </a:t>
            </a:r>
            <a:r>
              <a:rPr lang="en" sz="2300" i="1" u="sng" dirty="0">
                <a:solidFill>
                  <a:schemeClr val="dk1"/>
                </a:solidFill>
              </a:rPr>
              <a:t>word of truth</a:t>
            </a:r>
            <a:r>
              <a:rPr lang="en" sz="2300" i="1" dirty="0">
                <a:solidFill>
                  <a:schemeClr val="dk1"/>
                </a:solidFill>
              </a:rPr>
              <a:t>, the gospel of your salvation,”</a:t>
            </a:r>
            <a:r>
              <a:rPr lang="en" sz="2300" dirty="0">
                <a:solidFill>
                  <a:srgbClr val="FFFF00"/>
                </a:solidFill>
              </a:rPr>
              <a:t>  </a:t>
            </a:r>
            <a:r>
              <a:rPr lang="en" sz="2300" u="sng" dirty="0">
                <a:solidFill>
                  <a:srgbClr val="FFFF00"/>
                </a:solidFill>
              </a:rPr>
              <a:t>Eph.1:13</a:t>
            </a:r>
            <a:endParaRPr sz="2300" u="sng" dirty="0">
              <a:solidFill>
                <a:srgbClr val="FFFF00"/>
              </a:solidFill>
            </a:endParaRPr>
          </a:p>
          <a:p>
            <a:pPr marL="457200" lvl="0" indent="-374650" algn="l" rtl="0">
              <a:lnSpc>
                <a:spcPct val="90000"/>
              </a:lnSpc>
              <a:spcBef>
                <a:spcPts val="0"/>
              </a:spcBef>
              <a:spcAft>
                <a:spcPts val="0"/>
              </a:spcAft>
              <a:buClr>
                <a:srgbClr val="FFFF00"/>
              </a:buClr>
              <a:buSzPts val="2300"/>
              <a:buChar char="●"/>
            </a:pPr>
            <a:r>
              <a:rPr lang="en" sz="2300" i="1" dirty="0">
                <a:solidFill>
                  <a:schemeClr val="dk1"/>
                </a:solidFill>
              </a:rPr>
              <a:t>“the </a:t>
            </a:r>
            <a:r>
              <a:rPr lang="en" sz="2300" i="1" u="sng" dirty="0">
                <a:solidFill>
                  <a:schemeClr val="dk1"/>
                </a:solidFill>
              </a:rPr>
              <a:t>hope of</a:t>
            </a:r>
            <a:r>
              <a:rPr lang="en" sz="2300" i="1" dirty="0">
                <a:solidFill>
                  <a:schemeClr val="dk1"/>
                </a:solidFill>
              </a:rPr>
              <a:t> the gospel”</a:t>
            </a:r>
            <a:r>
              <a:rPr lang="en" sz="2300" dirty="0">
                <a:solidFill>
                  <a:srgbClr val="FFFF00"/>
                </a:solidFill>
              </a:rPr>
              <a:t> </a:t>
            </a:r>
            <a:r>
              <a:rPr lang="en" sz="2300" u="sng" dirty="0">
                <a:solidFill>
                  <a:srgbClr val="FFFF00"/>
                </a:solidFill>
              </a:rPr>
              <a:t>Col.1:23</a:t>
            </a:r>
            <a:endParaRPr sz="2300" u="sng" dirty="0">
              <a:solidFill>
                <a:srgbClr val="FFFF00"/>
              </a:solidFill>
            </a:endParaRPr>
          </a:p>
          <a:p>
            <a:pPr marL="457200" lvl="0" indent="-374650" algn="l" rtl="0">
              <a:lnSpc>
                <a:spcPct val="90000"/>
              </a:lnSpc>
              <a:spcBef>
                <a:spcPts val="0"/>
              </a:spcBef>
              <a:spcAft>
                <a:spcPts val="0"/>
              </a:spcAft>
              <a:buClr>
                <a:srgbClr val="FFFF00"/>
              </a:buClr>
              <a:buSzPts val="2300"/>
              <a:buChar char="●"/>
            </a:pPr>
            <a:r>
              <a:rPr lang="en" sz="2300" i="1">
                <a:solidFill>
                  <a:schemeClr val="dk1"/>
                </a:solidFill>
              </a:rPr>
              <a:t>“the </a:t>
            </a:r>
            <a:r>
              <a:rPr lang="en" sz="2300" i="1" u="sng">
                <a:solidFill>
                  <a:schemeClr val="dk1"/>
                </a:solidFill>
              </a:rPr>
              <a:t>glorious</a:t>
            </a:r>
            <a:r>
              <a:rPr lang="en" sz="2300" i="1">
                <a:solidFill>
                  <a:schemeClr val="dk1"/>
                </a:solidFill>
              </a:rPr>
              <a:t> gospel”</a:t>
            </a:r>
            <a:r>
              <a:rPr lang="en" sz="2300">
                <a:solidFill>
                  <a:srgbClr val="FFFF00"/>
                </a:solidFill>
              </a:rPr>
              <a:t> </a:t>
            </a:r>
            <a:r>
              <a:rPr lang="en" sz="2300" u="sng">
                <a:solidFill>
                  <a:srgbClr val="FFFF00"/>
                </a:solidFill>
              </a:rPr>
              <a:t>1 Tim.1:11</a:t>
            </a:r>
            <a:endParaRPr sz="2300" u="sng" dirty="0">
              <a:solidFill>
                <a:srgbClr val="FFFF00"/>
              </a:solidFill>
            </a:endParaRPr>
          </a:p>
          <a:p>
            <a:pPr marL="457200" lvl="0" indent="-374650" algn="l" rtl="0">
              <a:lnSpc>
                <a:spcPct val="90000"/>
              </a:lnSpc>
              <a:spcBef>
                <a:spcPts val="0"/>
              </a:spcBef>
              <a:spcAft>
                <a:spcPts val="0"/>
              </a:spcAft>
              <a:buClr>
                <a:srgbClr val="FFFF00"/>
              </a:buClr>
              <a:buSzPts val="2300"/>
              <a:buChar char="●"/>
            </a:pPr>
            <a:r>
              <a:rPr lang="en" sz="2300" i="1" dirty="0">
                <a:solidFill>
                  <a:schemeClr val="dk1"/>
                </a:solidFill>
              </a:rPr>
              <a:t>“the </a:t>
            </a:r>
            <a:r>
              <a:rPr lang="en" sz="2300" i="1" u="sng" dirty="0">
                <a:solidFill>
                  <a:schemeClr val="dk1"/>
                </a:solidFill>
              </a:rPr>
              <a:t>everlasting</a:t>
            </a:r>
            <a:r>
              <a:rPr lang="en" sz="2300" i="1" dirty="0">
                <a:solidFill>
                  <a:schemeClr val="dk1"/>
                </a:solidFill>
              </a:rPr>
              <a:t> gospel to preach to those who dwell on the earth - </a:t>
            </a:r>
            <a:r>
              <a:rPr lang="en" sz="2300" i="1" u="sng" dirty="0">
                <a:solidFill>
                  <a:schemeClr val="dk1"/>
                </a:solidFill>
              </a:rPr>
              <a:t>to every nation, tribe, tongue, and people</a:t>
            </a:r>
            <a:r>
              <a:rPr lang="en" sz="2300" i="1" dirty="0">
                <a:solidFill>
                  <a:schemeClr val="dk1"/>
                </a:solidFill>
              </a:rPr>
              <a:t>”</a:t>
            </a:r>
            <a:r>
              <a:rPr lang="en" sz="2300" dirty="0">
                <a:solidFill>
                  <a:srgbClr val="FFFF00"/>
                </a:solidFill>
              </a:rPr>
              <a:t>  </a:t>
            </a:r>
            <a:r>
              <a:rPr lang="en" sz="2300" u="sng" dirty="0">
                <a:solidFill>
                  <a:srgbClr val="FFFF00"/>
                </a:solidFill>
              </a:rPr>
              <a:t>Rev.14:6</a:t>
            </a:r>
            <a:r>
              <a:rPr lang="en" sz="2300" dirty="0">
                <a:solidFill>
                  <a:srgbClr val="FFFF00"/>
                </a:solidFill>
              </a:rPr>
              <a:t>.  </a:t>
            </a:r>
            <a:r>
              <a:rPr lang="en" sz="2300" dirty="0">
                <a:solidFill>
                  <a:srgbClr val="00FFFF"/>
                </a:solidFill>
              </a:rPr>
              <a:t>There is no need for another!</a:t>
            </a:r>
            <a:endParaRPr sz="2300" dirty="0">
              <a:solidFill>
                <a:srgbClr val="00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20"/>
          <p:cNvSpPr txBox="1">
            <a:spLocks noGrp="1"/>
          </p:cNvSpPr>
          <p:nvPr>
            <p:ph type="ctrTitle"/>
          </p:nvPr>
        </p:nvSpPr>
        <p:spPr>
          <a:xfrm>
            <a:off x="-119050" y="0"/>
            <a:ext cx="9350700" cy="397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000" b="1">
                <a:solidFill>
                  <a:srgbClr val="00FFFF"/>
                </a:solidFill>
              </a:rPr>
              <a:t>THE “PRICE” OF OUR GOOD NEWS?</a:t>
            </a:r>
            <a:endParaRPr sz="4000" b="1">
              <a:solidFill>
                <a:srgbClr val="00FFFF"/>
              </a:solidFill>
            </a:endParaRPr>
          </a:p>
        </p:txBody>
      </p:sp>
      <p:sp>
        <p:nvSpPr>
          <p:cNvPr id="97" name="Google Shape;97;p20"/>
          <p:cNvSpPr txBox="1">
            <a:spLocks noGrp="1"/>
          </p:cNvSpPr>
          <p:nvPr>
            <p:ph type="subTitle" idx="1"/>
          </p:nvPr>
        </p:nvSpPr>
        <p:spPr>
          <a:xfrm>
            <a:off x="-65550" y="321050"/>
            <a:ext cx="9257100" cy="4823100"/>
          </a:xfrm>
          <a:prstGeom prst="rect">
            <a:avLst/>
          </a:prstGeom>
        </p:spPr>
        <p:txBody>
          <a:bodyPr spcFirstLastPara="1" wrap="square" lIns="91425" tIns="91425" rIns="91425" bIns="91425" anchor="t" anchorCtr="0">
            <a:noAutofit/>
          </a:bodyPr>
          <a:lstStyle/>
          <a:p>
            <a:pPr marL="0" lvl="0" indent="0" algn="l" rtl="0">
              <a:lnSpc>
                <a:spcPct val="90000"/>
              </a:lnSpc>
              <a:spcBef>
                <a:spcPts val="0"/>
              </a:spcBef>
              <a:spcAft>
                <a:spcPts val="0"/>
              </a:spcAft>
              <a:buNone/>
            </a:pPr>
            <a:r>
              <a:rPr lang="en" sz="1950">
                <a:solidFill>
                  <a:srgbClr val="FFFF00"/>
                </a:solidFill>
              </a:rPr>
              <a:t>Is.53</a:t>
            </a:r>
            <a:r>
              <a:rPr lang="en" sz="1950">
                <a:solidFill>
                  <a:srgbClr val="00FFFF"/>
                </a:solidFill>
              </a:rPr>
              <a:t> </a:t>
            </a:r>
            <a:r>
              <a:rPr lang="en" sz="1950" i="1">
                <a:solidFill>
                  <a:schemeClr val="dk1"/>
                </a:solidFill>
              </a:rPr>
              <a:t>“Who has believed our report?  And to whom has the arm of the Lord been revealed? 2 For He shall grow up before Him as a tender plant, and as a root out of dry ground. He has no form or comeliness; and when we see Him, there is no beauty that we should desire Him.3 He is despised and rejected by men, a Man of sorrows and acquainted with grief.  And we hid, as it were, our faces from Him; He was despised, and we did not esteem Him.4 Surely He has borne our griefs and carried our sorrows; yet we esteemed Him stricken, smitten by God, and afflicted.5 But </a:t>
            </a:r>
            <a:r>
              <a:rPr lang="en" sz="1950" i="1" u="sng">
                <a:solidFill>
                  <a:schemeClr val="dk1"/>
                </a:solidFill>
              </a:rPr>
              <a:t>He was wounded for our transgressions, He was bruised for our iniquities; The chastisement for our peace was upon Him, and by His stripes we are healed</a:t>
            </a:r>
            <a:r>
              <a:rPr lang="en" sz="1950" i="1">
                <a:solidFill>
                  <a:schemeClr val="dk1"/>
                </a:solidFill>
              </a:rPr>
              <a:t>.6 All we like sheep have gone astray; We have turned, every one, to his own way; and </a:t>
            </a:r>
            <a:r>
              <a:rPr lang="en" sz="1950" i="1" u="sng">
                <a:solidFill>
                  <a:schemeClr val="dk1"/>
                </a:solidFill>
              </a:rPr>
              <a:t>the Lord has laid on Him the iniquity of us all</a:t>
            </a:r>
            <a:r>
              <a:rPr lang="en" sz="1950" i="1">
                <a:solidFill>
                  <a:schemeClr val="dk1"/>
                </a:solidFill>
              </a:rPr>
              <a:t>.7 He was oppressed and He was afflicted, yet He opened not His mouth; He was led as a lamb to the slaughter, and as a sheep before its shearers is silent, so He opened not His mouth.8 He was taken from prison and from judgment, and who will declare His generation?  For He was cut off from the land of the living; </a:t>
            </a:r>
            <a:r>
              <a:rPr lang="en" sz="1950" i="1" u="sng">
                <a:solidFill>
                  <a:schemeClr val="dk1"/>
                </a:solidFill>
              </a:rPr>
              <a:t>For the transgressions of My people</a:t>
            </a:r>
            <a:r>
              <a:rPr lang="en" sz="1950" i="1">
                <a:solidFill>
                  <a:schemeClr val="dk1"/>
                </a:solidFill>
              </a:rPr>
              <a:t> He was stricken.9 And they made His grave with the wicked - but with the rich at His death, because He had done no violence, nor was any deceit in His mouth.”</a:t>
            </a:r>
            <a:endParaRPr sz="1950" i="1">
              <a:solidFill>
                <a:schemeClr val="dk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21"/>
          <p:cNvSpPr txBox="1">
            <a:spLocks noGrp="1"/>
          </p:cNvSpPr>
          <p:nvPr>
            <p:ph type="ctrTitle"/>
          </p:nvPr>
        </p:nvSpPr>
        <p:spPr>
          <a:xfrm>
            <a:off x="-119050" y="0"/>
            <a:ext cx="9350700" cy="397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000" b="1">
                <a:solidFill>
                  <a:srgbClr val="00FFFF"/>
                </a:solidFill>
              </a:rPr>
              <a:t>LEST WE FORGET …</a:t>
            </a:r>
            <a:endParaRPr sz="4000" b="1">
              <a:solidFill>
                <a:srgbClr val="00FFFF"/>
              </a:solidFill>
            </a:endParaRPr>
          </a:p>
        </p:txBody>
      </p:sp>
      <p:sp>
        <p:nvSpPr>
          <p:cNvPr id="103" name="Google Shape;103;p21"/>
          <p:cNvSpPr txBox="1">
            <a:spLocks noGrp="1"/>
          </p:cNvSpPr>
          <p:nvPr>
            <p:ph type="subTitle" idx="1"/>
          </p:nvPr>
        </p:nvSpPr>
        <p:spPr>
          <a:xfrm>
            <a:off x="-65550" y="296975"/>
            <a:ext cx="9257100" cy="4847100"/>
          </a:xfrm>
          <a:prstGeom prst="rect">
            <a:avLst/>
          </a:prstGeom>
        </p:spPr>
        <p:txBody>
          <a:bodyPr spcFirstLastPara="1" wrap="square" lIns="91425" tIns="91425" rIns="91425" bIns="91425" anchor="t" anchorCtr="0">
            <a:noAutofit/>
          </a:bodyPr>
          <a:lstStyle/>
          <a:p>
            <a:pPr marL="457200" lvl="0" indent="-374650" algn="l" rtl="0">
              <a:lnSpc>
                <a:spcPct val="90000"/>
              </a:lnSpc>
              <a:spcBef>
                <a:spcPts val="0"/>
              </a:spcBef>
              <a:spcAft>
                <a:spcPts val="0"/>
              </a:spcAft>
              <a:buClr>
                <a:srgbClr val="FFFF00"/>
              </a:buClr>
              <a:buSzPts val="2300"/>
              <a:buChar char="●"/>
            </a:pPr>
            <a:r>
              <a:rPr lang="en" sz="2300">
                <a:solidFill>
                  <a:srgbClr val="FFFF00"/>
                </a:solidFill>
              </a:rPr>
              <a:t>Our salvation is not “free”.  It cost the life of our Savior.</a:t>
            </a:r>
            <a:endParaRPr sz="2300">
              <a:solidFill>
                <a:srgbClr val="FFFF00"/>
              </a:solidFill>
            </a:endParaRPr>
          </a:p>
          <a:p>
            <a:pPr marL="457200" lvl="0" indent="-374650" algn="l" rtl="0">
              <a:lnSpc>
                <a:spcPct val="90000"/>
              </a:lnSpc>
              <a:spcBef>
                <a:spcPts val="0"/>
              </a:spcBef>
              <a:spcAft>
                <a:spcPts val="0"/>
              </a:spcAft>
              <a:buClr>
                <a:srgbClr val="FFFF00"/>
              </a:buClr>
              <a:buSzPts val="2300"/>
              <a:buChar char="●"/>
            </a:pPr>
            <a:r>
              <a:rPr lang="en" sz="2300">
                <a:solidFill>
                  <a:srgbClr val="FFFF00"/>
                </a:solidFill>
              </a:rPr>
              <a:t>In </a:t>
            </a:r>
            <a:r>
              <a:rPr lang="en" sz="2300" u="sng">
                <a:solidFill>
                  <a:srgbClr val="FFFF00"/>
                </a:solidFill>
              </a:rPr>
              <a:t>Is.53:10</a:t>
            </a:r>
            <a:r>
              <a:rPr lang="en" sz="2300">
                <a:solidFill>
                  <a:srgbClr val="FFFF00"/>
                </a:solidFill>
              </a:rPr>
              <a:t> the author turns his attention toward our heavenly Father, and writes</a:t>
            </a:r>
            <a:r>
              <a:rPr lang="en" sz="2300">
                <a:solidFill>
                  <a:schemeClr val="dk1"/>
                </a:solidFill>
              </a:rPr>
              <a:t> </a:t>
            </a:r>
            <a:r>
              <a:rPr lang="en" sz="2300" i="1">
                <a:solidFill>
                  <a:schemeClr val="dk1"/>
                </a:solidFill>
              </a:rPr>
              <a:t>“Yet it pleased the Lord to bruise Him; He has put Him to grief.  When </a:t>
            </a:r>
            <a:r>
              <a:rPr lang="en" sz="2300" i="1" u="sng">
                <a:solidFill>
                  <a:schemeClr val="dk1"/>
                </a:solidFill>
              </a:rPr>
              <a:t>You make His soul an offering for sin</a:t>
            </a:r>
            <a:r>
              <a:rPr lang="en" sz="2300" i="1">
                <a:solidFill>
                  <a:schemeClr val="dk1"/>
                </a:solidFill>
              </a:rPr>
              <a:t>, He shall see His seed, He shall prolong His days, and the pleasure of the Lord shall prosper in His hand.”</a:t>
            </a:r>
            <a:endParaRPr sz="2300" i="1">
              <a:solidFill>
                <a:schemeClr val="dk1"/>
              </a:solidFill>
            </a:endParaRPr>
          </a:p>
          <a:p>
            <a:pPr marL="457200" lvl="0" indent="-374650" algn="l" rtl="0">
              <a:lnSpc>
                <a:spcPct val="90000"/>
              </a:lnSpc>
              <a:spcBef>
                <a:spcPts val="0"/>
              </a:spcBef>
              <a:spcAft>
                <a:spcPts val="0"/>
              </a:spcAft>
              <a:buClr>
                <a:srgbClr val="FFFF00"/>
              </a:buClr>
              <a:buSzPts val="2300"/>
              <a:buChar char="●"/>
            </a:pPr>
            <a:r>
              <a:rPr lang="en" sz="2300">
                <a:solidFill>
                  <a:srgbClr val="FFFF00"/>
                </a:solidFill>
              </a:rPr>
              <a:t>And in verses </a:t>
            </a:r>
            <a:r>
              <a:rPr lang="en" sz="2300" u="sng">
                <a:solidFill>
                  <a:srgbClr val="FFFF00"/>
                </a:solidFill>
              </a:rPr>
              <a:t>11-12</a:t>
            </a:r>
            <a:r>
              <a:rPr lang="en" sz="2300">
                <a:solidFill>
                  <a:srgbClr val="FFFF00"/>
                </a:solidFill>
              </a:rPr>
              <a:t> the Father speaks of the reward and the glory that His Son will receive for His great sacrifice. </a:t>
            </a:r>
            <a:r>
              <a:rPr lang="en" sz="2300">
                <a:solidFill>
                  <a:schemeClr val="dk1"/>
                </a:solidFill>
              </a:rPr>
              <a:t> </a:t>
            </a:r>
            <a:r>
              <a:rPr lang="en" sz="2300" i="1">
                <a:solidFill>
                  <a:schemeClr val="dk1"/>
                </a:solidFill>
              </a:rPr>
              <a:t>“He shall see the labor of His soul, and be satisfied. By His knowledge My righteous Servant shall justify many, for </a:t>
            </a:r>
            <a:r>
              <a:rPr lang="en" sz="2300" i="1" u="sng">
                <a:solidFill>
                  <a:schemeClr val="dk1"/>
                </a:solidFill>
              </a:rPr>
              <a:t>He shall bear their iniquities</a:t>
            </a:r>
            <a:r>
              <a:rPr lang="en" sz="2300" i="1">
                <a:solidFill>
                  <a:schemeClr val="dk1"/>
                </a:solidFill>
              </a:rPr>
              <a:t>.12 Therefore I will divide Him a portion with the great, and He shall divide the spoil with the strong, because </a:t>
            </a:r>
            <a:r>
              <a:rPr lang="en" sz="2300" i="1" u="sng">
                <a:solidFill>
                  <a:schemeClr val="dk1"/>
                </a:solidFill>
              </a:rPr>
              <a:t>He poured out His soul unto death</a:t>
            </a:r>
            <a:r>
              <a:rPr lang="en" sz="2300" i="1">
                <a:solidFill>
                  <a:schemeClr val="dk1"/>
                </a:solidFill>
              </a:rPr>
              <a:t>, and He was numbered with the transgressors.  And </a:t>
            </a:r>
            <a:r>
              <a:rPr lang="en" sz="2300" i="1" u="sng">
                <a:solidFill>
                  <a:schemeClr val="dk1"/>
                </a:solidFill>
              </a:rPr>
              <a:t>He bore the sin of many</a:t>
            </a:r>
            <a:r>
              <a:rPr lang="en" sz="2300" i="1">
                <a:solidFill>
                  <a:schemeClr val="dk1"/>
                </a:solidFill>
              </a:rPr>
              <a:t>, and </a:t>
            </a:r>
            <a:r>
              <a:rPr lang="en" sz="2300" i="1" u="sng">
                <a:solidFill>
                  <a:schemeClr val="dk1"/>
                </a:solidFill>
              </a:rPr>
              <a:t>made intercession for the transgressors</a:t>
            </a:r>
            <a:r>
              <a:rPr lang="en" sz="2300" i="1">
                <a:solidFill>
                  <a:schemeClr val="dk1"/>
                </a:solidFill>
              </a:rPr>
              <a:t>.”</a:t>
            </a:r>
            <a:endParaRPr sz="2300" i="1">
              <a:solidFill>
                <a:schemeClr val="dk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TotalTime>
  <Words>2820</Words>
  <Application>Microsoft Office PowerPoint</Application>
  <PresentationFormat>On-screen Show (16:9)</PresentationFormat>
  <Paragraphs>75</Paragraphs>
  <Slides>14</Slides>
  <Notes>14</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14</vt:i4>
      </vt:variant>
    </vt:vector>
  </HeadingPairs>
  <TitlesOfParts>
    <vt:vector size="16" baseType="lpstr">
      <vt:lpstr>Arial</vt:lpstr>
      <vt:lpstr>Simple Dark</vt:lpstr>
      <vt:lpstr>WHAT IS “THE GOSPEL”?</vt:lpstr>
      <vt:lpstr>LESSON 4 IN “BACK TO BASICS”</vt:lpstr>
      <vt:lpstr>WHY DO WE CALL THEM GOSPELS?</vt:lpstr>
      <vt:lpstr>WHAT IS THE “GOOD NEWS”?</vt:lpstr>
      <vt:lpstr>HOW GOD’S WORD DESCRIBES IT</vt:lpstr>
      <vt:lpstr>CHRIST HAS ONE GOSPEL!</vt:lpstr>
      <vt:lpstr>OTHER DESCRIPTIONS</vt:lpstr>
      <vt:lpstr>THE “PRICE” OF OUR GOOD NEWS?</vt:lpstr>
      <vt:lpstr>LEST WE FORGET …</vt:lpstr>
      <vt:lpstr>OUR RESPONSE TO “THE GOSPEL”?</vt:lpstr>
      <vt:lpstr>HOW ELSE SHOULD WE RESPOND?</vt:lpstr>
      <vt:lpstr>THE GOSPEL MUST BE OBEYED!</vt:lpstr>
      <vt:lpstr>“SO GREAT A SALVATION!”</vt:lpstr>
      <vt:lpstr>DO YOU REALLY WANT SALVATION?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“THE GOSPEL”?</dc:title>
  <dc:creator>Eric Bridge</dc:creator>
  <cp:lastModifiedBy>Eric Bridge</cp:lastModifiedBy>
  <cp:revision>1</cp:revision>
  <cp:lastPrinted>2023-07-23T04:53:13Z</cp:lastPrinted>
  <dcterms:modified xsi:type="dcterms:W3CDTF">2023-07-24T03:15:01Z</dcterms:modified>
</cp:coreProperties>
</file>