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18"/>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747775"/>
          </p15:clr>
        </p15:guide>
        <p15:guide id="2" pos="2880">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99" d="100"/>
          <a:sy n="199" d="100"/>
        </p:scale>
        <p:origin x="3222" y="150"/>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p:notes"/>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 name="Google Shape;52;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4"/>
        <p:cNvGrpSpPr/>
        <p:nvPr/>
      </p:nvGrpSpPr>
      <p:grpSpPr>
        <a:xfrm>
          <a:off x="0" y="0"/>
          <a:ext cx="0" cy="0"/>
          <a:chOff x="0" y="0"/>
          <a:chExt cx="0" cy="0"/>
        </a:xfrm>
      </p:grpSpPr>
      <p:sp>
        <p:nvSpPr>
          <p:cNvPr id="105" name="Google Shape;105;g22db6e559e1_0_9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6" name="Google Shape;106;g22db6e559e1_0_9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0"/>
        <p:cNvGrpSpPr/>
        <p:nvPr/>
      </p:nvGrpSpPr>
      <p:grpSpPr>
        <a:xfrm>
          <a:off x="0" y="0"/>
          <a:ext cx="0" cy="0"/>
          <a:chOff x="0" y="0"/>
          <a:chExt cx="0" cy="0"/>
        </a:xfrm>
      </p:grpSpPr>
      <p:sp>
        <p:nvSpPr>
          <p:cNvPr id="111" name="Google Shape;111;g22db6e559e1_0_9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2" name="Google Shape;112;g22db6e559e1_0_9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6"/>
        <p:cNvGrpSpPr/>
        <p:nvPr/>
      </p:nvGrpSpPr>
      <p:grpSpPr>
        <a:xfrm>
          <a:off x="0" y="0"/>
          <a:ext cx="0" cy="0"/>
          <a:chOff x="0" y="0"/>
          <a:chExt cx="0" cy="0"/>
        </a:xfrm>
      </p:grpSpPr>
      <p:sp>
        <p:nvSpPr>
          <p:cNvPr id="117" name="Google Shape;117;g22db6e559e1_0_10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8" name="Google Shape;118;g22db6e559e1_0_10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2"/>
        <p:cNvGrpSpPr/>
        <p:nvPr/>
      </p:nvGrpSpPr>
      <p:grpSpPr>
        <a:xfrm>
          <a:off x="0" y="0"/>
          <a:ext cx="0" cy="0"/>
          <a:chOff x="0" y="0"/>
          <a:chExt cx="0" cy="0"/>
        </a:xfrm>
      </p:grpSpPr>
      <p:sp>
        <p:nvSpPr>
          <p:cNvPr id="123" name="Google Shape;123;g22db6e559e1_0_106: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4" name="Google Shape;124;g22db6e559e1_0_10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8"/>
        <p:cNvGrpSpPr/>
        <p:nvPr/>
      </p:nvGrpSpPr>
      <p:grpSpPr>
        <a:xfrm>
          <a:off x="0" y="0"/>
          <a:ext cx="0" cy="0"/>
          <a:chOff x="0" y="0"/>
          <a:chExt cx="0" cy="0"/>
        </a:xfrm>
      </p:grpSpPr>
      <p:sp>
        <p:nvSpPr>
          <p:cNvPr id="129" name="Google Shape;129;g22db6e559e1_0_111: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0" name="Google Shape;130;g22db6e559e1_0_11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4"/>
        <p:cNvGrpSpPr/>
        <p:nvPr/>
      </p:nvGrpSpPr>
      <p:grpSpPr>
        <a:xfrm>
          <a:off x="0" y="0"/>
          <a:ext cx="0" cy="0"/>
          <a:chOff x="0" y="0"/>
          <a:chExt cx="0" cy="0"/>
        </a:xfrm>
      </p:grpSpPr>
      <p:sp>
        <p:nvSpPr>
          <p:cNvPr id="135" name="Google Shape;135;g22db6e559e1_0_116: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6" name="Google Shape;136;g22db6e559e1_0_11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0"/>
        <p:cNvGrpSpPr/>
        <p:nvPr/>
      </p:nvGrpSpPr>
      <p:grpSpPr>
        <a:xfrm>
          <a:off x="0" y="0"/>
          <a:ext cx="0" cy="0"/>
          <a:chOff x="0" y="0"/>
          <a:chExt cx="0" cy="0"/>
        </a:xfrm>
      </p:grpSpPr>
      <p:sp>
        <p:nvSpPr>
          <p:cNvPr id="141" name="Google Shape;141;g22db6e559e1_0_121: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2" name="Google Shape;142;g22db6e559e1_0_12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6"/>
        <p:cNvGrpSpPr/>
        <p:nvPr/>
      </p:nvGrpSpPr>
      <p:grpSpPr>
        <a:xfrm>
          <a:off x="0" y="0"/>
          <a:ext cx="0" cy="0"/>
          <a:chOff x="0" y="0"/>
          <a:chExt cx="0" cy="0"/>
        </a:xfrm>
      </p:grpSpPr>
      <p:sp>
        <p:nvSpPr>
          <p:cNvPr id="57" name="Google Shape;57;g22db6e559e1_0_4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8" name="Google Shape;58;g22db6e559e1_0_4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2"/>
        <p:cNvGrpSpPr/>
        <p:nvPr/>
      </p:nvGrpSpPr>
      <p:grpSpPr>
        <a:xfrm>
          <a:off x="0" y="0"/>
          <a:ext cx="0" cy="0"/>
          <a:chOff x="0" y="0"/>
          <a:chExt cx="0" cy="0"/>
        </a:xfrm>
      </p:grpSpPr>
      <p:sp>
        <p:nvSpPr>
          <p:cNvPr id="63" name="Google Shape;63;g22db6e559e1_0_5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4" name="Google Shape;64;g22db6e559e1_0_5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8"/>
        <p:cNvGrpSpPr/>
        <p:nvPr/>
      </p:nvGrpSpPr>
      <p:grpSpPr>
        <a:xfrm>
          <a:off x="0" y="0"/>
          <a:ext cx="0" cy="0"/>
          <a:chOff x="0" y="0"/>
          <a:chExt cx="0" cy="0"/>
        </a:xfrm>
      </p:grpSpPr>
      <p:sp>
        <p:nvSpPr>
          <p:cNvPr id="69" name="Google Shape;69;g22db6e559e1_0_6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0" name="Google Shape;70;g22db6e559e1_0_6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4"/>
        <p:cNvGrpSpPr/>
        <p:nvPr/>
      </p:nvGrpSpPr>
      <p:grpSpPr>
        <a:xfrm>
          <a:off x="0" y="0"/>
          <a:ext cx="0" cy="0"/>
          <a:chOff x="0" y="0"/>
          <a:chExt cx="0" cy="0"/>
        </a:xfrm>
      </p:grpSpPr>
      <p:sp>
        <p:nvSpPr>
          <p:cNvPr id="75" name="Google Shape;75;g22db6e559e1_0_6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6" name="Google Shape;76;g22db6e559e1_0_6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Google Shape;81;g22db6e559e1_0_7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2" name="Google Shape;82;g22db6e559e1_0_7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6"/>
        <p:cNvGrpSpPr/>
        <p:nvPr/>
      </p:nvGrpSpPr>
      <p:grpSpPr>
        <a:xfrm>
          <a:off x="0" y="0"/>
          <a:ext cx="0" cy="0"/>
          <a:chOff x="0" y="0"/>
          <a:chExt cx="0" cy="0"/>
        </a:xfrm>
      </p:grpSpPr>
      <p:sp>
        <p:nvSpPr>
          <p:cNvPr id="87" name="Google Shape;87;g22db6e559e1_0_8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8" name="Google Shape;88;g22db6e559e1_0_8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2"/>
        <p:cNvGrpSpPr/>
        <p:nvPr/>
      </p:nvGrpSpPr>
      <p:grpSpPr>
        <a:xfrm>
          <a:off x="0" y="0"/>
          <a:ext cx="0" cy="0"/>
          <a:chOff x="0" y="0"/>
          <a:chExt cx="0" cy="0"/>
        </a:xfrm>
      </p:grpSpPr>
      <p:sp>
        <p:nvSpPr>
          <p:cNvPr id="93" name="Google Shape;93;g22db6e559e1_0_7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4" name="Google Shape;94;g22db6e559e1_0_7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8"/>
        <p:cNvGrpSpPr/>
        <p:nvPr/>
      </p:nvGrpSpPr>
      <p:grpSpPr>
        <a:xfrm>
          <a:off x="0" y="0"/>
          <a:ext cx="0" cy="0"/>
          <a:chOff x="0" y="0"/>
          <a:chExt cx="0" cy="0"/>
        </a:xfrm>
      </p:grpSpPr>
      <p:sp>
        <p:nvSpPr>
          <p:cNvPr id="99" name="Google Shape;99;g22db6e559e1_0_8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0" name="Google Shape;100;g22db6e559e1_0_8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1" name="Google Shape;11;p2"/>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Google Shape;12;p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1"/>
          <p:cNvSpPr txBox="1">
            <a:spLocks noGrp="1"/>
          </p:cNvSpPr>
          <p:nvPr>
            <p:ph type="title" hasCustomPrompt="1"/>
          </p:nvPr>
        </p:nvSpPr>
        <p:spPr>
          <a:xfrm>
            <a:off x="311700" y="1106125"/>
            <a:ext cx="8520600" cy="1963500"/>
          </a:xfrm>
          <a:prstGeom prst="rect">
            <a:avLst/>
          </a:prstGeom>
        </p:spPr>
        <p:txBody>
          <a:bodyPr spcFirstLastPara="1" wrap="square" lIns="91425" tIns="91425" rIns="91425" bIns="91425" anchor="b" anchorCtr="0">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a:spLocks noGrp="1"/>
          </p:cNvSpPr>
          <p:nvPr>
            <p:ph type="body" idx="1"/>
          </p:nvPr>
        </p:nvSpPr>
        <p:spPr>
          <a:xfrm>
            <a:off x="311700" y="3152225"/>
            <a:ext cx="8520600" cy="1300800"/>
          </a:xfrm>
          <a:prstGeom prst="rect">
            <a:avLst/>
          </a:prstGeom>
        </p:spPr>
        <p:txBody>
          <a:bodyPr spcFirstLastPara="1" wrap="square" lIns="91425" tIns="91425" rIns="91425" bIns="91425" anchor="t" anchorCtr="0">
            <a:normAutofit/>
          </a:bodyPr>
          <a:lstStyle>
            <a:lvl1pPr marL="457200" lvl="0" indent="-342900" algn="ctr">
              <a:spcBef>
                <a:spcPts val="0"/>
              </a:spcBef>
              <a:spcAft>
                <a:spcPts val="0"/>
              </a:spcAft>
              <a:buSzPts val="1800"/>
              <a:buChar char="●"/>
              <a:defRPr/>
            </a:lvl1pPr>
            <a:lvl2pPr marL="914400" lvl="1" indent="-317500" algn="ctr">
              <a:spcBef>
                <a:spcPts val="0"/>
              </a:spcBef>
              <a:spcAft>
                <a:spcPts val="0"/>
              </a:spcAft>
              <a:buSzPts val="1400"/>
              <a:buChar char="○"/>
              <a:defRPr/>
            </a:lvl2pPr>
            <a:lvl3pPr marL="1371600" lvl="2" indent="-317500" algn="ctr">
              <a:spcBef>
                <a:spcPts val="0"/>
              </a:spcBef>
              <a:spcAft>
                <a:spcPts val="0"/>
              </a:spcAft>
              <a:buSzPts val="1400"/>
              <a:buChar char="■"/>
              <a:defRPr/>
            </a:lvl3pPr>
            <a:lvl4pPr marL="1828800" lvl="3" indent="-317500" algn="ctr">
              <a:spcBef>
                <a:spcPts val="0"/>
              </a:spcBef>
              <a:spcAft>
                <a:spcPts val="0"/>
              </a:spcAft>
              <a:buSzPts val="1400"/>
              <a:buChar char="●"/>
              <a:defRPr/>
            </a:lvl4pPr>
            <a:lvl5pPr marL="2286000" lvl="4" indent="-317500" algn="ctr">
              <a:spcBef>
                <a:spcPts val="0"/>
              </a:spcBef>
              <a:spcAft>
                <a:spcPts val="0"/>
              </a:spcAft>
              <a:buSzPts val="1400"/>
              <a:buChar char="○"/>
              <a:defRPr/>
            </a:lvl5pPr>
            <a:lvl6pPr marL="2743200" lvl="5" indent="-317500" algn="ctr">
              <a:spcBef>
                <a:spcPts val="0"/>
              </a:spcBef>
              <a:spcAft>
                <a:spcPts val="0"/>
              </a:spcAft>
              <a:buSzPts val="1400"/>
              <a:buChar char="■"/>
              <a:defRPr/>
            </a:lvl6pPr>
            <a:lvl7pPr marL="3200400" lvl="6" indent="-317500" algn="ctr">
              <a:spcBef>
                <a:spcPts val="0"/>
              </a:spcBef>
              <a:spcAft>
                <a:spcPts val="0"/>
              </a:spcAft>
              <a:buSzPts val="1400"/>
              <a:buChar char="●"/>
              <a:defRPr/>
            </a:lvl7pPr>
            <a:lvl8pPr marL="3657600" lvl="7" indent="-317500" algn="ctr">
              <a:spcBef>
                <a:spcPts val="0"/>
              </a:spcBef>
              <a:spcAft>
                <a:spcPts val="0"/>
              </a:spcAft>
              <a:buSzPts val="1400"/>
              <a:buChar char="○"/>
              <a:defRPr/>
            </a:lvl8pPr>
            <a:lvl9pPr marL="4114800" lvl="8" indent="-317500" algn="ctr">
              <a:spcBef>
                <a:spcPts val="0"/>
              </a:spcBef>
              <a:spcAft>
                <a:spcPts val="0"/>
              </a:spcAft>
              <a:buSzPts val="1400"/>
              <a:buChar char="■"/>
              <a:defRPr/>
            </a:lvl9pPr>
          </a:lstStyle>
          <a:p>
            <a:endParaRPr/>
          </a:p>
        </p:txBody>
      </p:sp>
      <p:sp>
        <p:nvSpPr>
          <p:cNvPr id="47" name="Google Shape;47;p1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15" name="Google Shape;15;p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8" name="Google Shape;18;p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19" name="Google Shape;19;p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2" name="Google Shape;22;p5"/>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3" name="Google Shape;23;p5"/>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4" name="Google Shape;24;p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7" name="Google Shape;27;p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0" name="Google Shape;30;p7"/>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normAutofit/>
          </a:bodyPr>
          <a:lstStyle>
            <a:lvl1pPr marL="457200" lvl="0" indent="-304800">
              <a:spcBef>
                <a:spcPts val="0"/>
              </a:spcBef>
              <a:spcAft>
                <a:spcPts val="0"/>
              </a:spcAft>
              <a:buSzPts val="1200"/>
              <a:buChar char="●"/>
              <a:defRPr sz="12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31" name="Google Shape;31;p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490250" y="450150"/>
            <a:ext cx="6367800" cy="4090800"/>
          </a:xfrm>
          <a:prstGeom prst="rect">
            <a:avLst/>
          </a:prstGeom>
        </p:spPr>
        <p:txBody>
          <a:bodyPr spcFirstLastPara="1" wrap="square" lIns="91425" tIns="91425" rIns="91425" bIns="91425" anchor="ctr" anchorCtr="0">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34" name="Google Shape;34;p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9"/>
          <p:cNvSpPr/>
          <p:nvPr/>
        </p:nvSpPr>
        <p:spPr>
          <a:xfrm>
            <a:off x="4572000" y="25"/>
            <a:ext cx="4572000" cy="5143500"/>
          </a:xfrm>
          <a:prstGeom prst="rect">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9"/>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38" name="Google Shape;38;p9"/>
          <p:cNvSpPr txBox="1">
            <a:spLocks noGrp="1"/>
          </p:cNvSpPr>
          <p:nvPr>
            <p:ph type="subTitle" idx="1"/>
          </p:nvPr>
        </p:nvSpPr>
        <p:spPr>
          <a:xfrm>
            <a:off x="265500" y="2803075"/>
            <a:ext cx="4045200" cy="12351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Google Shape;39;p9"/>
          <p:cNvSpPr txBox="1">
            <a:spLocks noGrp="1"/>
          </p:cNvSpPr>
          <p:nvPr>
            <p:ph type="body" idx="2"/>
          </p:nvPr>
        </p:nvSpPr>
        <p:spPr>
          <a:xfrm>
            <a:off x="4939500" y="724200"/>
            <a:ext cx="3837000" cy="3695100"/>
          </a:xfrm>
          <a:prstGeom prst="rect">
            <a:avLst/>
          </a:prstGeom>
        </p:spPr>
        <p:txBody>
          <a:bodyPr spcFirstLastPara="1" wrap="square" lIns="91425" tIns="91425" rIns="91425" bIns="91425" anchor="ctr" anchorCtr="0">
            <a:normAutofit/>
          </a:bodyPr>
          <a:lstStyle>
            <a:lvl1pPr marL="457200" lvl="0" indent="-342900">
              <a:spcBef>
                <a:spcPts val="0"/>
              </a:spcBef>
              <a:spcAft>
                <a:spcPts val="0"/>
              </a:spcAft>
              <a:buClr>
                <a:schemeClr val="dk1"/>
              </a:buClr>
              <a:buSzPts val="1800"/>
              <a:buChar char="●"/>
              <a:defRPr>
                <a:solidFill>
                  <a:schemeClr val="dk1"/>
                </a:solidFill>
              </a:defRPr>
            </a:lvl1pPr>
            <a:lvl2pPr marL="914400" lvl="1" indent="-317500">
              <a:spcBef>
                <a:spcPts val="0"/>
              </a:spcBef>
              <a:spcAft>
                <a:spcPts val="0"/>
              </a:spcAft>
              <a:buClr>
                <a:schemeClr val="dk1"/>
              </a:buClr>
              <a:buSzPts val="1400"/>
              <a:buChar char="○"/>
              <a:defRPr>
                <a:solidFill>
                  <a:schemeClr val="dk1"/>
                </a:solidFill>
              </a:defRPr>
            </a:lvl2pPr>
            <a:lvl3pPr marL="1371600" lvl="2" indent="-317500">
              <a:spcBef>
                <a:spcPts val="0"/>
              </a:spcBef>
              <a:spcAft>
                <a:spcPts val="0"/>
              </a:spcAft>
              <a:buClr>
                <a:schemeClr val="dk1"/>
              </a:buClr>
              <a:buSzPts val="1400"/>
              <a:buChar char="■"/>
              <a:defRPr>
                <a:solidFill>
                  <a:schemeClr val="dk1"/>
                </a:solidFill>
              </a:defRPr>
            </a:lvl3pPr>
            <a:lvl4pPr marL="1828800" lvl="3" indent="-317500">
              <a:spcBef>
                <a:spcPts val="0"/>
              </a:spcBef>
              <a:spcAft>
                <a:spcPts val="0"/>
              </a:spcAft>
              <a:buClr>
                <a:schemeClr val="dk1"/>
              </a:buClr>
              <a:buSzPts val="1400"/>
              <a:buChar char="●"/>
              <a:defRPr>
                <a:solidFill>
                  <a:schemeClr val="dk1"/>
                </a:solidFill>
              </a:defRPr>
            </a:lvl4pPr>
            <a:lvl5pPr marL="2286000" lvl="4" indent="-317500">
              <a:spcBef>
                <a:spcPts val="0"/>
              </a:spcBef>
              <a:spcAft>
                <a:spcPts val="0"/>
              </a:spcAft>
              <a:buClr>
                <a:schemeClr val="dk1"/>
              </a:buClr>
              <a:buSzPts val="1400"/>
              <a:buChar char="○"/>
              <a:defRPr>
                <a:solidFill>
                  <a:schemeClr val="dk1"/>
                </a:solidFill>
              </a:defRPr>
            </a:lvl5pPr>
            <a:lvl6pPr marL="2743200" lvl="5" indent="-317500">
              <a:spcBef>
                <a:spcPts val="0"/>
              </a:spcBef>
              <a:spcAft>
                <a:spcPts val="0"/>
              </a:spcAft>
              <a:buClr>
                <a:schemeClr val="dk1"/>
              </a:buClr>
              <a:buSzPts val="1400"/>
              <a:buChar char="■"/>
              <a:defRPr>
                <a:solidFill>
                  <a:schemeClr val="dk1"/>
                </a:solidFill>
              </a:defRPr>
            </a:lvl6pPr>
            <a:lvl7pPr marL="3200400" lvl="6" indent="-317500">
              <a:spcBef>
                <a:spcPts val="0"/>
              </a:spcBef>
              <a:spcAft>
                <a:spcPts val="0"/>
              </a:spcAft>
              <a:buClr>
                <a:schemeClr val="dk1"/>
              </a:buClr>
              <a:buSzPts val="1400"/>
              <a:buChar char="●"/>
              <a:defRPr>
                <a:solidFill>
                  <a:schemeClr val="dk1"/>
                </a:solidFill>
              </a:defRPr>
            </a:lvl7pPr>
            <a:lvl8pPr marL="3657600" lvl="7" indent="-317500">
              <a:spcBef>
                <a:spcPts val="0"/>
              </a:spcBef>
              <a:spcAft>
                <a:spcPts val="0"/>
              </a:spcAft>
              <a:buClr>
                <a:schemeClr val="dk1"/>
              </a:buClr>
              <a:buSzPts val="1400"/>
              <a:buChar char="○"/>
              <a:defRPr>
                <a:solidFill>
                  <a:schemeClr val="dk1"/>
                </a:solidFill>
              </a:defRPr>
            </a:lvl8pPr>
            <a:lvl9pPr marL="4114800" lvl="8" indent="-317500">
              <a:spcBef>
                <a:spcPts val="0"/>
              </a:spcBef>
              <a:spcAft>
                <a:spcPts val="0"/>
              </a:spcAft>
              <a:buClr>
                <a:schemeClr val="dk1"/>
              </a:buClr>
              <a:buSzPts val="1400"/>
              <a:buChar char="■"/>
              <a:defRPr>
                <a:solidFill>
                  <a:schemeClr val="dk1"/>
                </a:solidFill>
              </a:defRPr>
            </a:lvl9pPr>
          </a:lstStyle>
          <a:p>
            <a:endParaRPr/>
          </a:p>
        </p:txBody>
      </p:sp>
      <p:sp>
        <p:nvSpPr>
          <p:cNvPr id="40" name="Google Shape;40;p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311700" y="4230575"/>
            <a:ext cx="5998800" cy="605100"/>
          </a:xfrm>
          <a:prstGeom prst="rect">
            <a:avLst/>
          </a:prstGeom>
        </p:spPr>
        <p:txBody>
          <a:bodyPr spcFirstLastPara="1" wrap="square" lIns="91425" tIns="91425" rIns="91425" bIns="91425" anchor="ctr" anchorCtr="0">
            <a:normAutofit/>
          </a:bodyPr>
          <a:lstStyle>
            <a:lvl1pPr marL="457200" lvl="0" indent="-228600">
              <a:lnSpc>
                <a:spcPct val="100000"/>
              </a:lnSpc>
              <a:spcBef>
                <a:spcPts val="0"/>
              </a:spcBef>
              <a:spcAft>
                <a:spcPts val="0"/>
              </a:spcAft>
              <a:buSzPts val="1800"/>
              <a:buNone/>
              <a:defRPr/>
            </a:lvl1pPr>
          </a:lstStyle>
          <a:p>
            <a:endParaRPr/>
          </a:p>
        </p:txBody>
      </p:sp>
      <p:sp>
        <p:nvSpPr>
          <p:cNvPr id="43" name="Google Shape;43;p1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dark-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rmAutofit/>
          </a:bodyPr>
          <a:lstStyle>
            <a:lvl1pPr marL="457200" lvl="0" indent="-342900">
              <a:lnSpc>
                <a:spcPct val="115000"/>
              </a:lnSpc>
              <a:spcBef>
                <a:spcPts val="0"/>
              </a:spcBef>
              <a:spcAft>
                <a:spcPts val="0"/>
              </a:spcAft>
              <a:buClr>
                <a:schemeClr val="lt2"/>
              </a:buClr>
              <a:buSzPts val="1800"/>
              <a:buChar char="●"/>
              <a:defRPr sz="1800">
                <a:solidFill>
                  <a:schemeClr val="lt2"/>
                </a:solidFill>
              </a:defRPr>
            </a:lvl1pPr>
            <a:lvl2pPr marL="914400" lvl="1" indent="-317500">
              <a:lnSpc>
                <a:spcPct val="115000"/>
              </a:lnSpc>
              <a:spcBef>
                <a:spcPts val="0"/>
              </a:spcBef>
              <a:spcAft>
                <a:spcPts val="0"/>
              </a:spcAft>
              <a:buClr>
                <a:schemeClr val="lt2"/>
              </a:buClr>
              <a:buSzPts val="1400"/>
              <a:buChar char="○"/>
              <a:defRPr>
                <a:solidFill>
                  <a:schemeClr val="lt2"/>
                </a:solidFill>
              </a:defRPr>
            </a:lvl2pPr>
            <a:lvl3pPr marL="1371600" lvl="2" indent="-317500">
              <a:lnSpc>
                <a:spcPct val="115000"/>
              </a:lnSpc>
              <a:spcBef>
                <a:spcPts val="0"/>
              </a:spcBef>
              <a:spcAft>
                <a:spcPts val="0"/>
              </a:spcAft>
              <a:buClr>
                <a:schemeClr val="lt2"/>
              </a:buClr>
              <a:buSzPts val="1400"/>
              <a:buChar char="■"/>
              <a:defRPr>
                <a:solidFill>
                  <a:schemeClr val="lt2"/>
                </a:solidFill>
              </a:defRPr>
            </a:lvl3pPr>
            <a:lvl4pPr marL="1828800" lvl="3" indent="-317500">
              <a:lnSpc>
                <a:spcPct val="115000"/>
              </a:lnSpc>
              <a:spcBef>
                <a:spcPts val="0"/>
              </a:spcBef>
              <a:spcAft>
                <a:spcPts val="0"/>
              </a:spcAft>
              <a:buClr>
                <a:schemeClr val="lt2"/>
              </a:buClr>
              <a:buSzPts val="1400"/>
              <a:buChar char="●"/>
              <a:defRPr>
                <a:solidFill>
                  <a:schemeClr val="lt2"/>
                </a:solidFill>
              </a:defRPr>
            </a:lvl4pPr>
            <a:lvl5pPr marL="2286000" lvl="4" indent="-317500">
              <a:lnSpc>
                <a:spcPct val="115000"/>
              </a:lnSpc>
              <a:spcBef>
                <a:spcPts val="0"/>
              </a:spcBef>
              <a:spcAft>
                <a:spcPts val="0"/>
              </a:spcAft>
              <a:buClr>
                <a:schemeClr val="lt2"/>
              </a:buClr>
              <a:buSzPts val="1400"/>
              <a:buChar char="○"/>
              <a:defRPr>
                <a:solidFill>
                  <a:schemeClr val="lt2"/>
                </a:solidFill>
              </a:defRPr>
            </a:lvl5pPr>
            <a:lvl6pPr marL="2743200" lvl="5" indent="-317500">
              <a:lnSpc>
                <a:spcPct val="115000"/>
              </a:lnSpc>
              <a:spcBef>
                <a:spcPts val="0"/>
              </a:spcBef>
              <a:spcAft>
                <a:spcPts val="0"/>
              </a:spcAft>
              <a:buClr>
                <a:schemeClr val="lt2"/>
              </a:buClr>
              <a:buSzPts val="1400"/>
              <a:buChar char="■"/>
              <a:defRPr>
                <a:solidFill>
                  <a:schemeClr val="lt2"/>
                </a:solidFill>
              </a:defRPr>
            </a:lvl6pPr>
            <a:lvl7pPr marL="3200400" lvl="6" indent="-317500">
              <a:lnSpc>
                <a:spcPct val="115000"/>
              </a:lnSpc>
              <a:spcBef>
                <a:spcPts val="0"/>
              </a:spcBef>
              <a:spcAft>
                <a:spcPts val="0"/>
              </a:spcAft>
              <a:buClr>
                <a:schemeClr val="lt2"/>
              </a:buClr>
              <a:buSzPts val="1400"/>
              <a:buChar char="●"/>
              <a:defRPr>
                <a:solidFill>
                  <a:schemeClr val="lt2"/>
                </a:solidFill>
              </a:defRPr>
            </a:lvl7pPr>
            <a:lvl8pPr marL="3657600" lvl="7" indent="-317500">
              <a:lnSpc>
                <a:spcPct val="115000"/>
              </a:lnSpc>
              <a:spcBef>
                <a:spcPts val="0"/>
              </a:spcBef>
              <a:spcAft>
                <a:spcPts val="0"/>
              </a:spcAft>
              <a:buClr>
                <a:schemeClr val="lt2"/>
              </a:buClr>
              <a:buSzPts val="1400"/>
              <a:buChar char="○"/>
              <a:defRPr>
                <a:solidFill>
                  <a:schemeClr val="lt2"/>
                </a:solidFill>
              </a:defRPr>
            </a:lvl8pPr>
            <a:lvl9pPr marL="4114800" lvl="8" indent="-317500">
              <a:lnSpc>
                <a:spcPct val="115000"/>
              </a:lnSpc>
              <a:spcBef>
                <a:spcPts val="0"/>
              </a:spcBef>
              <a:spcAft>
                <a:spcPts val="0"/>
              </a:spcAft>
              <a:buClr>
                <a:schemeClr val="lt2"/>
              </a:buClr>
              <a:buSzPts val="1400"/>
              <a:buChar char="■"/>
              <a:defRPr>
                <a:solidFill>
                  <a:schemeClr val="lt2"/>
                </a:solidFill>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lvl="0" algn="r">
              <a:buNone/>
              <a:defRPr sz="1000">
                <a:solidFill>
                  <a:schemeClr val="lt2"/>
                </a:solidFill>
              </a:defRPr>
            </a:lvl1pPr>
            <a:lvl2pPr lvl="1" algn="r">
              <a:buNone/>
              <a:defRPr sz="1000">
                <a:solidFill>
                  <a:schemeClr val="lt2"/>
                </a:solidFill>
              </a:defRPr>
            </a:lvl2pPr>
            <a:lvl3pPr lvl="2" algn="r">
              <a:buNone/>
              <a:defRPr sz="1000">
                <a:solidFill>
                  <a:schemeClr val="lt2"/>
                </a:solidFill>
              </a:defRPr>
            </a:lvl3pPr>
            <a:lvl4pPr lvl="3" algn="r">
              <a:buNone/>
              <a:defRPr sz="1000">
                <a:solidFill>
                  <a:schemeClr val="lt2"/>
                </a:solidFill>
              </a:defRPr>
            </a:lvl4pPr>
            <a:lvl5pPr lvl="4" algn="r">
              <a:buNone/>
              <a:defRPr sz="1000">
                <a:solidFill>
                  <a:schemeClr val="lt2"/>
                </a:solidFill>
              </a:defRPr>
            </a:lvl5pPr>
            <a:lvl6pPr lvl="5" algn="r">
              <a:buNone/>
              <a:defRPr sz="1000">
                <a:solidFill>
                  <a:schemeClr val="lt2"/>
                </a:solidFill>
              </a:defRPr>
            </a:lvl6pPr>
            <a:lvl7pPr lvl="6" algn="r">
              <a:buNone/>
              <a:defRPr sz="1000">
                <a:solidFill>
                  <a:schemeClr val="lt2"/>
                </a:solidFill>
              </a:defRPr>
            </a:lvl7pPr>
            <a:lvl8pPr lvl="7" algn="r">
              <a:buNone/>
              <a:defRPr sz="1000">
                <a:solidFill>
                  <a:schemeClr val="lt2"/>
                </a:solidFill>
              </a:defRPr>
            </a:lvl8pPr>
            <a:lvl9pPr lvl="8" algn="r">
              <a:buNone/>
              <a:defRPr sz="1000">
                <a:solidFill>
                  <a:schemeClr val="lt2"/>
                </a:solidFill>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sp>
        <p:nvSpPr>
          <p:cNvPr id="54" name="Google Shape;54;p13"/>
          <p:cNvSpPr txBox="1">
            <a:spLocks noGrp="1"/>
          </p:cNvSpPr>
          <p:nvPr>
            <p:ph type="ctrTitle"/>
          </p:nvPr>
        </p:nvSpPr>
        <p:spPr>
          <a:xfrm>
            <a:off x="0" y="0"/>
            <a:ext cx="9144000" cy="1337700"/>
          </a:xfrm>
          <a:prstGeom prst="rect">
            <a:avLst/>
          </a:prstGeom>
        </p:spPr>
        <p:txBody>
          <a:bodyPr spcFirstLastPara="1" wrap="square" lIns="91425" tIns="91425" rIns="91425" bIns="91425" anchor="ctr" anchorCtr="0">
            <a:normAutofit fontScale="90000"/>
          </a:bodyPr>
          <a:lstStyle/>
          <a:p>
            <a:pPr marL="0" lvl="0" indent="0" algn="ctr" rtl="0">
              <a:spcBef>
                <a:spcPts val="0"/>
              </a:spcBef>
              <a:spcAft>
                <a:spcPts val="0"/>
              </a:spcAft>
              <a:buNone/>
            </a:pPr>
            <a:r>
              <a:rPr lang="en" sz="6000" b="1">
                <a:solidFill>
                  <a:srgbClr val="00FFFF"/>
                </a:solidFill>
              </a:rPr>
              <a:t>“Is it right for you to </a:t>
            </a:r>
            <a:endParaRPr sz="6000" b="1">
              <a:solidFill>
                <a:srgbClr val="00FFFF"/>
              </a:solidFill>
            </a:endParaRPr>
          </a:p>
          <a:p>
            <a:pPr marL="0" lvl="0" indent="0" algn="ctr" rtl="0">
              <a:spcBef>
                <a:spcPts val="0"/>
              </a:spcBef>
              <a:spcAft>
                <a:spcPts val="0"/>
              </a:spcAft>
              <a:buNone/>
            </a:pPr>
            <a:r>
              <a:rPr lang="en" sz="6000" b="1">
                <a:solidFill>
                  <a:srgbClr val="00FFFF"/>
                </a:solidFill>
              </a:rPr>
              <a:t>be angry?”</a:t>
            </a:r>
            <a:endParaRPr sz="6000" b="1">
              <a:solidFill>
                <a:srgbClr val="00FFFF"/>
              </a:solidFill>
            </a:endParaRPr>
          </a:p>
        </p:txBody>
      </p:sp>
      <p:sp>
        <p:nvSpPr>
          <p:cNvPr id="55" name="Google Shape;55;p13"/>
          <p:cNvSpPr txBox="1">
            <a:spLocks noGrp="1"/>
          </p:cNvSpPr>
          <p:nvPr>
            <p:ph type="subTitle" idx="1"/>
          </p:nvPr>
        </p:nvSpPr>
        <p:spPr>
          <a:xfrm>
            <a:off x="0" y="1418075"/>
            <a:ext cx="9144000" cy="3725400"/>
          </a:xfrm>
          <a:prstGeom prst="rect">
            <a:avLst/>
          </a:prstGeom>
        </p:spPr>
        <p:txBody>
          <a:bodyPr spcFirstLastPara="1" wrap="square" lIns="91425" tIns="91425" rIns="91425" bIns="91425" anchor="t" anchorCtr="0">
            <a:noAutofit/>
          </a:bodyPr>
          <a:lstStyle/>
          <a:p>
            <a:pPr marL="0" lvl="0" indent="0" algn="l" rtl="0">
              <a:lnSpc>
                <a:spcPct val="80000"/>
              </a:lnSpc>
              <a:spcBef>
                <a:spcPts val="0"/>
              </a:spcBef>
              <a:spcAft>
                <a:spcPts val="0"/>
              </a:spcAft>
              <a:buSzPts val="852"/>
              <a:buNone/>
            </a:pPr>
            <a:r>
              <a:rPr lang="en" sz="1650" u="sng">
                <a:solidFill>
                  <a:srgbClr val="FFFF00"/>
                </a:solidFill>
              </a:rPr>
              <a:t>Jonah 4:1-11 (NKJV)</a:t>
            </a:r>
            <a:r>
              <a:rPr lang="en" sz="1650">
                <a:solidFill>
                  <a:schemeClr val="dk1"/>
                </a:solidFill>
              </a:rPr>
              <a:t> </a:t>
            </a:r>
            <a:r>
              <a:rPr lang="en" sz="1650" i="1">
                <a:solidFill>
                  <a:schemeClr val="dk1"/>
                </a:solidFill>
              </a:rPr>
              <a:t>“But it displeased Jonah exceedingly, and he became angry. 2 So he prayed to the Lord, and said, “Ah, Lord, was not this what I said when I was still in my country? Therefore I fled previously to Tarshish; for I know that You are a gracious and merciful God, slow to anger and abundant in lovingkindness, One who relents from doing harm. 3 Therefore now, O Lord, please take my life from me, for it is better for me to die than to live!”4 Then the Lord said, </a:t>
            </a:r>
            <a:r>
              <a:rPr lang="en" sz="1650" i="1">
                <a:solidFill>
                  <a:srgbClr val="00FFFF"/>
                </a:solidFill>
              </a:rPr>
              <a:t>“</a:t>
            </a:r>
            <a:r>
              <a:rPr lang="en" sz="1650" i="1" u="sng">
                <a:solidFill>
                  <a:srgbClr val="00FFFF"/>
                </a:solidFill>
              </a:rPr>
              <a:t>Is it right for you to be angry?</a:t>
            </a:r>
            <a:r>
              <a:rPr lang="en" sz="1650" i="1">
                <a:solidFill>
                  <a:srgbClr val="00FFFF"/>
                </a:solidFill>
              </a:rPr>
              <a:t>”</a:t>
            </a:r>
            <a:r>
              <a:rPr lang="en" sz="1650" i="1">
                <a:solidFill>
                  <a:schemeClr val="dk1"/>
                </a:solidFill>
              </a:rPr>
              <a:t>5 So Jonah went out of the city and sat on the east side of the city. There he made himself a shelter and sat under it in the shade, till he might see what would become of the city. 6 And the Lord God prepared a plant and made it come up over Jonah, that it might be shade for his head to deliver him from his misery. So Jonah was very grateful for the plant. 7 But as morning dawned the next day God prepared a worm, and it so damaged the plant that it withered. 8 And it happened, when the sun arose, that God prepared a vehement east wind; and the sun beat on Jonah’s head, so that he grew faint. Then he wished death for himself, and said, “It is better for me to die than to live.”9 Then God said to Jonah, </a:t>
            </a:r>
            <a:r>
              <a:rPr lang="en" sz="1650" i="1">
                <a:solidFill>
                  <a:srgbClr val="00FFFF"/>
                </a:solidFill>
              </a:rPr>
              <a:t>“</a:t>
            </a:r>
            <a:r>
              <a:rPr lang="en" sz="1650" i="1" u="sng">
                <a:solidFill>
                  <a:srgbClr val="00FFFF"/>
                </a:solidFill>
              </a:rPr>
              <a:t>Is it right for you to be angry about the plant</a:t>
            </a:r>
            <a:r>
              <a:rPr lang="en" sz="1650" i="1">
                <a:solidFill>
                  <a:srgbClr val="00FFFF"/>
                </a:solidFill>
              </a:rPr>
              <a:t>?”</a:t>
            </a:r>
            <a:r>
              <a:rPr lang="en" sz="1650" i="1">
                <a:solidFill>
                  <a:schemeClr val="dk1"/>
                </a:solidFill>
              </a:rPr>
              <a:t>And he said, “It is right for me to be angry, even to death!”10 But the Lord said, “You have had pity on the plant for which you have not labored, nor made it grow, which came up in a night and perished in a night. 11 And should I not pity Nineveh, that great city, in which are more than one hundred and twenty thousand persons who cannot discern between their right hand and their left - and much livestock?”</a:t>
            </a:r>
            <a:endParaRPr sz="1650" i="1">
              <a:solidFill>
                <a:schemeClr val="dk1"/>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07"/>
        <p:cNvGrpSpPr/>
        <p:nvPr/>
      </p:nvGrpSpPr>
      <p:grpSpPr>
        <a:xfrm>
          <a:off x="0" y="0"/>
          <a:ext cx="0" cy="0"/>
          <a:chOff x="0" y="0"/>
          <a:chExt cx="0" cy="0"/>
        </a:xfrm>
      </p:grpSpPr>
      <p:sp>
        <p:nvSpPr>
          <p:cNvPr id="108" name="Google Shape;108;p22"/>
          <p:cNvSpPr txBox="1">
            <a:spLocks noGrp="1"/>
          </p:cNvSpPr>
          <p:nvPr>
            <p:ph type="ctrTitle"/>
          </p:nvPr>
        </p:nvSpPr>
        <p:spPr>
          <a:xfrm>
            <a:off x="0" y="0"/>
            <a:ext cx="9144000" cy="6144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4811" b="1">
                <a:solidFill>
                  <a:srgbClr val="00FFFF"/>
                </a:solidFill>
              </a:rPr>
              <a:t>“RIGHTEOUS” INDIGNATION?</a:t>
            </a:r>
            <a:endParaRPr sz="4811" b="1">
              <a:solidFill>
                <a:srgbClr val="00FFFF"/>
              </a:solidFill>
            </a:endParaRPr>
          </a:p>
        </p:txBody>
      </p:sp>
      <p:sp>
        <p:nvSpPr>
          <p:cNvPr id="109" name="Google Shape;109;p22"/>
          <p:cNvSpPr txBox="1">
            <a:spLocks noGrp="1"/>
          </p:cNvSpPr>
          <p:nvPr>
            <p:ph type="subTitle" idx="1"/>
          </p:nvPr>
        </p:nvSpPr>
        <p:spPr>
          <a:xfrm>
            <a:off x="-19050" y="505150"/>
            <a:ext cx="9182100" cy="4638600"/>
          </a:xfrm>
          <a:prstGeom prst="rect">
            <a:avLst/>
          </a:prstGeom>
        </p:spPr>
        <p:txBody>
          <a:bodyPr spcFirstLastPara="1" wrap="square" lIns="91425" tIns="91425" rIns="91425" bIns="91425" anchor="t" anchorCtr="0">
            <a:noAutofit/>
          </a:bodyPr>
          <a:lstStyle/>
          <a:p>
            <a:pPr marL="457200" lvl="0" indent="-419100" algn="l" rtl="0">
              <a:lnSpc>
                <a:spcPct val="80000"/>
              </a:lnSpc>
              <a:spcBef>
                <a:spcPts val="0"/>
              </a:spcBef>
              <a:spcAft>
                <a:spcPts val="0"/>
              </a:spcAft>
              <a:buClr>
                <a:srgbClr val="00FFFF"/>
              </a:buClr>
              <a:buSzPts val="3000"/>
              <a:buChar char="●"/>
            </a:pPr>
            <a:r>
              <a:rPr lang="en" sz="3000">
                <a:solidFill>
                  <a:srgbClr val="00FFFF"/>
                </a:solidFill>
              </a:rPr>
              <a:t>So are we concluding then that as long as we are angry at sin and its consequences, like God is, that there are no limitations to our anger?  NO!</a:t>
            </a:r>
            <a:endParaRPr sz="3000">
              <a:solidFill>
                <a:srgbClr val="00FFFF"/>
              </a:solidFill>
            </a:endParaRPr>
          </a:p>
          <a:p>
            <a:pPr marL="457200" lvl="0" indent="-419100" algn="l" rtl="0">
              <a:lnSpc>
                <a:spcPct val="80000"/>
              </a:lnSpc>
              <a:spcBef>
                <a:spcPts val="0"/>
              </a:spcBef>
              <a:spcAft>
                <a:spcPts val="0"/>
              </a:spcAft>
              <a:buClr>
                <a:srgbClr val="FFFF00"/>
              </a:buClr>
              <a:buSzPts val="3000"/>
              <a:buChar char="●"/>
            </a:pPr>
            <a:r>
              <a:rPr lang="en" sz="3000">
                <a:solidFill>
                  <a:srgbClr val="FFFF00"/>
                </a:solidFill>
              </a:rPr>
              <a:t>Unlike God, we are TERRIBLE at placing proper limits on, and thinking clearly, when we are angry.  This is why we are warned SO MANY times in God’s word about our anger.  Even when our anger is justified, the devil will use it against us!</a:t>
            </a:r>
            <a:endParaRPr sz="3000">
              <a:solidFill>
                <a:srgbClr val="FFFF00"/>
              </a:solidFill>
            </a:endParaRPr>
          </a:p>
          <a:p>
            <a:pPr marL="457200" lvl="0" indent="-419100" algn="l" rtl="0">
              <a:lnSpc>
                <a:spcPct val="80000"/>
              </a:lnSpc>
              <a:spcBef>
                <a:spcPts val="0"/>
              </a:spcBef>
              <a:spcAft>
                <a:spcPts val="0"/>
              </a:spcAft>
              <a:buClr>
                <a:srgbClr val="FFFF00"/>
              </a:buClr>
              <a:buSzPts val="3000"/>
              <a:buChar char="●"/>
            </a:pPr>
            <a:r>
              <a:rPr lang="en" sz="3000" u="sng">
                <a:solidFill>
                  <a:srgbClr val="FFFF00"/>
                </a:solidFill>
              </a:rPr>
              <a:t>Js.1:19-20</a:t>
            </a:r>
            <a:r>
              <a:rPr lang="en" sz="3000">
                <a:solidFill>
                  <a:srgbClr val="FFFF00"/>
                </a:solidFill>
              </a:rPr>
              <a:t> </a:t>
            </a:r>
            <a:r>
              <a:rPr lang="en" sz="3000" i="1">
                <a:solidFill>
                  <a:schemeClr val="dk1"/>
                </a:solidFill>
              </a:rPr>
              <a:t>“So then, my beloved brethren, let every man be </a:t>
            </a:r>
            <a:r>
              <a:rPr lang="en" sz="3000" i="1" u="sng">
                <a:solidFill>
                  <a:schemeClr val="dk1"/>
                </a:solidFill>
              </a:rPr>
              <a:t>swift to hear, slow to speak, slow to wrath</a:t>
            </a:r>
            <a:r>
              <a:rPr lang="en" sz="3000" i="1">
                <a:solidFill>
                  <a:schemeClr val="dk1"/>
                </a:solidFill>
              </a:rPr>
              <a:t>; 20 for </a:t>
            </a:r>
            <a:r>
              <a:rPr lang="en" sz="3000" i="1" u="sng">
                <a:solidFill>
                  <a:srgbClr val="00FFFF"/>
                </a:solidFill>
              </a:rPr>
              <a:t>the wrath of man does NOT produce the righteousness of God</a:t>
            </a:r>
            <a:r>
              <a:rPr lang="en" sz="3000" i="1">
                <a:solidFill>
                  <a:srgbClr val="00FFFF"/>
                </a:solidFill>
              </a:rPr>
              <a:t>.</a:t>
            </a:r>
            <a:r>
              <a:rPr lang="en" sz="3000" i="1">
                <a:solidFill>
                  <a:schemeClr val="dk1"/>
                </a:solidFill>
              </a:rPr>
              <a:t>”</a:t>
            </a:r>
            <a:endParaRPr sz="3000" i="1">
              <a:solidFill>
                <a:schemeClr val="dk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9">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9">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13"/>
        <p:cNvGrpSpPr/>
        <p:nvPr/>
      </p:nvGrpSpPr>
      <p:grpSpPr>
        <a:xfrm>
          <a:off x="0" y="0"/>
          <a:ext cx="0" cy="0"/>
          <a:chOff x="0" y="0"/>
          <a:chExt cx="0" cy="0"/>
        </a:xfrm>
      </p:grpSpPr>
      <p:sp>
        <p:nvSpPr>
          <p:cNvPr id="114" name="Google Shape;114;p23"/>
          <p:cNvSpPr txBox="1">
            <a:spLocks noGrp="1"/>
          </p:cNvSpPr>
          <p:nvPr>
            <p:ph type="ctrTitle"/>
          </p:nvPr>
        </p:nvSpPr>
        <p:spPr>
          <a:xfrm>
            <a:off x="0" y="0"/>
            <a:ext cx="9144000" cy="5052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4811" b="1">
                <a:solidFill>
                  <a:srgbClr val="00FFFF"/>
                </a:solidFill>
              </a:rPr>
              <a:t>What about Dinah?</a:t>
            </a:r>
            <a:endParaRPr sz="4811" b="1">
              <a:solidFill>
                <a:srgbClr val="00FFFF"/>
              </a:solidFill>
            </a:endParaRPr>
          </a:p>
        </p:txBody>
      </p:sp>
      <p:sp>
        <p:nvSpPr>
          <p:cNvPr id="115" name="Google Shape;115;p23"/>
          <p:cNvSpPr txBox="1">
            <a:spLocks noGrp="1"/>
          </p:cNvSpPr>
          <p:nvPr>
            <p:ph type="subTitle" idx="1"/>
          </p:nvPr>
        </p:nvSpPr>
        <p:spPr>
          <a:xfrm>
            <a:off x="-19050" y="505150"/>
            <a:ext cx="9182100" cy="4638600"/>
          </a:xfrm>
          <a:prstGeom prst="rect">
            <a:avLst/>
          </a:prstGeom>
        </p:spPr>
        <p:txBody>
          <a:bodyPr spcFirstLastPara="1" wrap="square" lIns="91425" tIns="91425" rIns="91425" bIns="91425" anchor="t" anchorCtr="0">
            <a:noAutofit/>
          </a:bodyPr>
          <a:lstStyle/>
          <a:p>
            <a:pPr marL="457200" lvl="0" indent="-349250" algn="l" rtl="0">
              <a:lnSpc>
                <a:spcPct val="80000"/>
              </a:lnSpc>
              <a:spcBef>
                <a:spcPts val="0"/>
              </a:spcBef>
              <a:spcAft>
                <a:spcPts val="0"/>
              </a:spcAft>
              <a:buClr>
                <a:srgbClr val="FFFF00"/>
              </a:buClr>
              <a:buSzPts val="1900"/>
              <a:buChar char="●"/>
            </a:pPr>
            <a:r>
              <a:rPr lang="en" sz="1900" u="sng">
                <a:solidFill>
                  <a:srgbClr val="FFFF00"/>
                </a:solidFill>
              </a:rPr>
              <a:t>Gen.34:7</a:t>
            </a:r>
            <a:r>
              <a:rPr lang="en" sz="1900">
                <a:solidFill>
                  <a:schemeClr val="dk1"/>
                </a:solidFill>
              </a:rPr>
              <a:t> </a:t>
            </a:r>
            <a:r>
              <a:rPr lang="en" sz="1900" i="1">
                <a:solidFill>
                  <a:schemeClr val="dk1"/>
                </a:solidFill>
              </a:rPr>
              <a:t>“And the sons of Jacob came in from the field when they heard it; and the men were grieved and very angry, because he had done a disgraceful thing in Israel by lying with Jacob’s daughter, a thing which ought not to be done.”</a:t>
            </a:r>
            <a:endParaRPr sz="1900" i="1">
              <a:solidFill>
                <a:schemeClr val="dk1"/>
              </a:solidFill>
            </a:endParaRPr>
          </a:p>
          <a:p>
            <a:pPr marL="457200" lvl="0" indent="-349250" algn="l" rtl="0">
              <a:lnSpc>
                <a:spcPct val="80000"/>
              </a:lnSpc>
              <a:spcBef>
                <a:spcPts val="0"/>
              </a:spcBef>
              <a:spcAft>
                <a:spcPts val="0"/>
              </a:spcAft>
              <a:buClr>
                <a:srgbClr val="00FFFF"/>
              </a:buClr>
              <a:buSzPts val="1900"/>
              <a:buChar char="●"/>
            </a:pPr>
            <a:r>
              <a:rPr lang="en" sz="1900">
                <a:solidFill>
                  <a:srgbClr val="00FFFF"/>
                </a:solidFill>
              </a:rPr>
              <a:t>Were they right to be angry?  Was God angry?  Of course!</a:t>
            </a:r>
            <a:endParaRPr sz="1900">
              <a:solidFill>
                <a:srgbClr val="00FFFF"/>
              </a:solidFill>
            </a:endParaRPr>
          </a:p>
          <a:p>
            <a:pPr marL="457200" lvl="0" indent="-349250" algn="l" rtl="0">
              <a:lnSpc>
                <a:spcPct val="80000"/>
              </a:lnSpc>
              <a:spcBef>
                <a:spcPts val="0"/>
              </a:spcBef>
              <a:spcAft>
                <a:spcPts val="0"/>
              </a:spcAft>
              <a:buClr>
                <a:schemeClr val="dk1"/>
              </a:buClr>
              <a:buSzPts val="1900"/>
              <a:buChar char="●"/>
            </a:pPr>
            <a:r>
              <a:rPr lang="en" sz="1900" u="sng">
                <a:solidFill>
                  <a:srgbClr val="FFFF00"/>
                </a:solidFill>
              </a:rPr>
              <a:t>Gen.34:25-29</a:t>
            </a:r>
            <a:r>
              <a:rPr lang="en" sz="1900">
                <a:solidFill>
                  <a:schemeClr val="dk1"/>
                </a:solidFill>
              </a:rPr>
              <a:t> </a:t>
            </a:r>
            <a:r>
              <a:rPr lang="en" sz="1900" i="1">
                <a:solidFill>
                  <a:schemeClr val="dk1"/>
                </a:solidFill>
              </a:rPr>
              <a:t>“Now it came to pass on the third day, when they were in pain, that two of the sons of Jacob, Simeon and Levi, Dinah’s brothers, each took his sword and came boldly upon the city and killed all the males. 26 And they killed Hamor and Shechem his son with the edge of the sword, and took Dinah from Shechem’s house, and went out. 27 The sons of Jacob came upon the slain, and plundered the city, because their sister had been defiled. 28 They took their sheep, their oxen, and their donkeys, what was in the city and what was in the field, 29 and all their wealth. All their little ones and their wives they took captive; and they plundered even all that was in the houses.”</a:t>
            </a:r>
            <a:r>
              <a:rPr lang="en" sz="1900">
                <a:solidFill>
                  <a:schemeClr val="dk1"/>
                </a:solidFill>
              </a:rPr>
              <a:t>  </a:t>
            </a:r>
            <a:r>
              <a:rPr lang="en" sz="1900">
                <a:solidFill>
                  <a:srgbClr val="00FFFF"/>
                </a:solidFill>
              </a:rPr>
              <a:t>Was THIS right?</a:t>
            </a:r>
            <a:endParaRPr sz="1900">
              <a:solidFill>
                <a:srgbClr val="00FFFF"/>
              </a:solidFill>
            </a:endParaRPr>
          </a:p>
          <a:p>
            <a:pPr marL="457200" lvl="0" indent="-349250" algn="l" rtl="0">
              <a:lnSpc>
                <a:spcPct val="80000"/>
              </a:lnSpc>
              <a:spcBef>
                <a:spcPts val="0"/>
              </a:spcBef>
              <a:spcAft>
                <a:spcPts val="0"/>
              </a:spcAft>
              <a:buClr>
                <a:schemeClr val="dk1"/>
              </a:buClr>
              <a:buSzPts val="1900"/>
              <a:buChar char="●"/>
            </a:pPr>
            <a:r>
              <a:rPr lang="en" sz="1900" u="sng">
                <a:solidFill>
                  <a:srgbClr val="FFFF00"/>
                </a:solidFill>
              </a:rPr>
              <a:t>Gen.49:5-7</a:t>
            </a:r>
            <a:r>
              <a:rPr lang="en" sz="1900">
                <a:solidFill>
                  <a:schemeClr val="dk1"/>
                </a:solidFill>
              </a:rPr>
              <a:t> </a:t>
            </a:r>
            <a:r>
              <a:rPr lang="en" sz="1900" i="1">
                <a:solidFill>
                  <a:schemeClr val="dk1"/>
                </a:solidFill>
              </a:rPr>
              <a:t>“Simeon and Levi are brothers; </a:t>
            </a:r>
            <a:r>
              <a:rPr lang="en" sz="1900" i="1" u="sng">
                <a:solidFill>
                  <a:schemeClr val="dk1"/>
                </a:solidFill>
              </a:rPr>
              <a:t>Instruments of cruelty are in their dwelling place</a:t>
            </a:r>
            <a:r>
              <a:rPr lang="en" sz="1900" i="1">
                <a:solidFill>
                  <a:schemeClr val="dk1"/>
                </a:solidFill>
              </a:rPr>
              <a:t>.6 Let not my soul enter their council; Let not my honor be united to their assembly; For </a:t>
            </a:r>
            <a:r>
              <a:rPr lang="en" sz="1900" i="1" u="sng">
                <a:solidFill>
                  <a:schemeClr val="dk1"/>
                </a:solidFill>
              </a:rPr>
              <a:t>in their anger they slew a man</a:t>
            </a:r>
            <a:r>
              <a:rPr lang="en" sz="1900" i="1">
                <a:solidFill>
                  <a:schemeClr val="dk1"/>
                </a:solidFill>
              </a:rPr>
              <a:t>, and </a:t>
            </a:r>
            <a:r>
              <a:rPr lang="en" sz="1900" i="1" u="sng">
                <a:solidFill>
                  <a:schemeClr val="dk1"/>
                </a:solidFill>
              </a:rPr>
              <a:t>in their self-will</a:t>
            </a:r>
            <a:r>
              <a:rPr lang="en" sz="1900" i="1">
                <a:solidFill>
                  <a:schemeClr val="dk1"/>
                </a:solidFill>
              </a:rPr>
              <a:t> they hamstrung an ox.7 </a:t>
            </a:r>
            <a:r>
              <a:rPr lang="en" sz="1900" i="1" u="sng">
                <a:solidFill>
                  <a:schemeClr val="dk1"/>
                </a:solidFill>
              </a:rPr>
              <a:t>Cursed be their anger, for it is fierce; and their wrath, for it is cruel</a:t>
            </a:r>
            <a:r>
              <a:rPr lang="en" sz="1900" i="1">
                <a:solidFill>
                  <a:schemeClr val="dk1"/>
                </a:solidFill>
              </a:rPr>
              <a:t>!  I will divide them in Jacob and scatter them in Israel.”</a:t>
            </a:r>
            <a:r>
              <a:rPr lang="en" sz="1900">
                <a:solidFill>
                  <a:schemeClr val="dk1"/>
                </a:solidFill>
              </a:rPr>
              <a:t>  </a:t>
            </a:r>
            <a:r>
              <a:rPr lang="en" sz="1900">
                <a:solidFill>
                  <a:srgbClr val="00FFFF"/>
                </a:solidFill>
              </a:rPr>
              <a:t>Were they blessed for what they did, or cursed? This teaches the danger of “righteous indignation”!</a:t>
            </a:r>
            <a:endParaRPr sz="1900">
              <a:solidFill>
                <a:srgbClr val="00FFFF"/>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1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1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1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1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19"/>
        <p:cNvGrpSpPr/>
        <p:nvPr/>
      </p:nvGrpSpPr>
      <p:grpSpPr>
        <a:xfrm>
          <a:off x="0" y="0"/>
          <a:ext cx="0" cy="0"/>
          <a:chOff x="0" y="0"/>
          <a:chExt cx="0" cy="0"/>
        </a:xfrm>
      </p:grpSpPr>
      <p:sp>
        <p:nvSpPr>
          <p:cNvPr id="120" name="Google Shape;120;p24"/>
          <p:cNvSpPr txBox="1">
            <a:spLocks noGrp="1"/>
          </p:cNvSpPr>
          <p:nvPr>
            <p:ph type="ctrTitle"/>
          </p:nvPr>
        </p:nvSpPr>
        <p:spPr>
          <a:xfrm>
            <a:off x="0" y="0"/>
            <a:ext cx="9144000" cy="5052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4811" b="1">
                <a:solidFill>
                  <a:srgbClr val="00FFFF"/>
                </a:solidFill>
              </a:rPr>
              <a:t>MANY WARNINGS</a:t>
            </a:r>
            <a:endParaRPr sz="4811" b="1">
              <a:solidFill>
                <a:srgbClr val="00FFFF"/>
              </a:solidFill>
            </a:endParaRPr>
          </a:p>
        </p:txBody>
      </p:sp>
      <p:sp>
        <p:nvSpPr>
          <p:cNvPr id="121" name="Google Shape;121;p24"/>
          <p:cNvSpPr txBox="1">
            <a:spLocks noGrp="1"/>
          </p:cNvSpPr>
          <p:nvPr>
            <p:ph type="subTitle" idx="1"/>
          </p:nvPr>
        </p:nvSpPr>
        <p:spPr>
          <a:xfrm>
            <a:off x="-19050" y="455150"/>
            <a:ext cx="9182100" cy="4688700"/>
          </a:xfrm>
          <a:prstGeom prst="rect">
            <a:avLst/>
          </a:prstGeom>
        </p:spPr>
        <p:txBody>
          <a:bodyPr spcFirstLastPara="1" wrap="square" lIns="91425" tIns="91425" rIns="91425" bIns="91425" anchor="t" anchorCtr="0">
            <a:noAutofit/>
          </a:bodyPr>
          <a:lstStyle/>
          <a:p>
            <a:pPr marL="457200" lvl="0" indent="-368300" algn="l" rtl="0">
              <a:lnSpc>
                <a:spcPct val="80000"/>
              </a:lnSpc>
              <a:spcBef>
                <a:spcPts val="0"/>
              </a:spcBef>
              <a:spcAft>
                <a:spcPts val="0"/>
              </a:spcAft>
              <a:buClr>
                <a:srgbClr val="FFFF00"/>
              </a:buClr>
              <a:buSzPts val="2200"/>
              <a:buChar char="●"/>
            </a:pPr>
            <a:r>
              <a:rPr lang="en" sz="2200" u="sng">
                <a:solidFill>
                  <a:srgbClr val="FFFF00"/>
                </a:solidFill>
              </a:rPr>
              <a:t>Prov.16:32</a:t>
            </a:r>
            <a:r>
              <a:rPr lang="en" sz="2200">
                <a:solidFill>
                  <a:srgbClr val="FFFF00"/>
                </a:solidFill>
              </a:rPr>
              <a:t> </a:t>
            </a:r>
            <a:r>
              <a:rPr lang="en" sz="2200" i="1">
                <a:solidFill>
                  <a:schemeClr val="dk1"/>
                </a:solidFill>
              </a:rPr>
              <a:t>“He who is </a:t>
            </a:r>
            <a:r>
              <a:rPr lang="en" sz="2200" i="1" u="sng">
                <a:solidFill>
                  <a:schemeClr val="dk1"/>
                </a:solidFill>
              </a:rPr>
              <a:t>slow to anger</a:t>
            </a:r>
            <a:r>
              <a:rPr lang="en" sz="2200" i="1">
                <a:solidFill>
                  <a:schemeClr val="dk1"/>
                </a:solidFill>
              </a:rPr>
              <a:t> is better than the mighty, and </a:t>
            </a:r>
            <a:r>
              <a:rPr lang="en" sz="2200" i="1" u="sng">
                <a:solidFill>
                  <a:schemeClr val="dk1"/>
                </a:solidFill>
              </a:rPr>
              <a:t>he who rules his spirit</a:t>
            </a:r>
            <a:r>
              <a:rPr lang="en" sz="2200" i="1">
                <a:solidFill>
                  <a:schemeClr val="dk1"/>
                </a:solidFill>
              </a:rPr>
              <a:t> than he who takes a city.”</a:t>
            </a:r>
            <a:endParaRPr sz="2200" i="1">
              <a:solidFill>
                <a:schemeClr val="dk1"/>
              </a:solidFill>
            </a:endParaRPr>
          </a:p>
          <a:p>
            <a:pPr marL="457200" lvl="0" indent="-368300" algn="l" rtl="0">
              <a:lnSpc>
                <a:spcPct val="80000"/>
              </a:lnSpc>
              <a:spcBef>
                <a:spcPts val="0"/>
              </a:spcBef>
              <a:spcAft>
                <a:spcPts val="0"/>
              </a:spcAft>
              <a:buClr>
                <a:srgbClr val="FFFF00"/>
              </a:buClr>
              <a:buSzPts val="2200"/>
              <a:buChar char="●"/>
            </a:pPr>
            <a:r>
              <a:rPr lang="en" sz="2200" u="sng">
                <a:solidFill>
                  <a:srgbClr val="FFFF00"/>
                </a:solidFill>
              </a:rPr>
              <a:t>Matt.5:22</a:t>
            </a:r>
            <a:r>
              <a:rPr lang="en" sz="2200">
                <a:solidFill>
                  <a:srgbClr val="FFFF00"/>
                </a:solidFill>
              </a:rPr>
              <a:t> </a:t>
            </a:r>
            <a:r>
              <a:rPr lang="en" sz="2200" i="1">
                <a:solidFill>
                  <a:schemeClr val="dk1"/>
                </a:solidFill>
              </a:rPr>
              <a:t>“But I say to you that whoever is angry with his brother without a cause shall be in danger of the judgment. And whoever says to his brother, ‘Raca!’ shall be in danger of the council. But whoever says, ‘You fool!’ </a:t>
            </a:r>
            <a:r>
              <a:rPr lang="en" sz="2200" i="1" u="sng">
                <a:solidFill>
                  <a:schemeClr val="dk1"/>
                </a:solidFill>
              </a:rPr>
              <a:t>shall be in danger of hell fire</a:t>
            </a:r>
            <a:r>
              <a:rPr lang="en" sz="2200" i="1">
                <a:solidFill>
                  <a:schemeClr val="dk1"/>
                </a:solidFill>
              </a:rPr>
              <a:t>.”</a:t>
            </a:r>
            <a:endParaRPr sz="2200" i="1">
              <a:solidFill>
                <a:schemeClr val="dk1"/>
              </a:solidFill>
            </a:endParaRPr>
          </a:p>
          <a:p>
            <a:pPr marL="457200" lvl="0" indent="-368300" algn="l" rtl="0">
              <a:lnSpc>
                <a:spcPct val="80000"/>
              </a:lnSpc>
              <a:spcBef>
                <a:spcPts val="0"/>
              </a:spcBef>
              <a:spcAft>
                <a:spcPts val="0"/>
              </a:spcAft>
              <a:buClr>
                <a:srgbClr val="FFFF00"/>
              </a:buClr>
              <a:buSzPts val="2200"/>
              <a:buChar char="●"/>
            </a:pPr>
            <a:r>
              <a:rPr lang="en" sz="2200" u="sng">
                <a:solidFill>
                  <a:srgbClr val="FFFF00"/>
                </a:solidFill>
              </a:rPr>
              <a:t>Gal.5:19-21</a:t>
            </a:r>
            <a:r>
              <a:rPr lang="en" sz="2200">
                <a:solidFill>
                  <a:srgbClr val="FFFF00"/>
                </a:solidFill>
              </a:rPr>
              <a:t> </a:t>
            </a:r>
            <a:r>
              <a:rPr lang="en" sz="2200" i="1">
                <a:solidFill>
                  <a:schemeClr val="dk1"/>
                </a:solidFill>
              </a:rPr>
              <a:t>“Now the works of the flesh are evident, which are: adultery, fornication, uncleanness, lewdness, 20 idolatry, sorcery, </a:t>
            </a:r>
            <a:r>
              <a:rPr lang="en" sz="2200" i="1" u="sng">
                <a:solidFill>
                  <a:schemeClr val="dk1"/>
                </a:solidFill>
              </a:rPr>
              <a:t>hatred, contentions, jealousies, outbursts of wrath, selfish ambitions, dissensions, heresies, 21 envy, murders</a:t>
            </a:r>
            <a:r>
              <a:rPr lang="en" sz="2200" i="1">
                <a:solidFill>
                  <a:schemeClr val="dk1"/>
                </a:solidFill>
              </a:rPr>
              <a:t>, drunkenness, revelries, and the like; of which I tell you beforehand, just as I also told you in time past, that </a:t>
            </a:r>
            <a:r>
              <a:rPr lang="en" sz="2200" i="1" u="sng">
                <a:solidFill>
                  <a:schemeClr val="dk1"/>
                </a:solidFill>
              </a:rPr>
              <a:t>those who practice such things will not inherit the kingdom of God</a:t>
            </a:r>
            <a:r>
              <a:rPr lang="en" sz="2200" i="1">
                <a:solidFill>
                  <a:schemeClr val="dk1"/>
                </a:solidFill>
              </a:rPr>
              <a:t>.”</a:t>
            </a:r>
            <a:endParaRPr sz="2200" i="1">
              <a:solidFill>
                <a:schemeClr val="dk1"/>
              </a:solidFill>
            </a:endParaRPr>
          </a:p>
          <a:p>
            <a:pPr marL="457200" lvl="0" indent="-368300" algn="l" rtl="0">
              <a:lnSpc>
                <a:spcPct val="80000"/>
              </a:lnSpc>
              <a:spcBef>
                <a:spcPts val="0"/>
              </a:spcBef>
              <a:spcAft>
                <a:spcPts val="0"/>
              </a:spcAft>
              <a:buClr>
                <a:srgbClr val="FFFF00"/>
              </a:buClr>
              <a:buSzPts val="2200"/>
              <a:buChar char="●"/>
            </a:pPr>
            <a:r>
              <a:rPr lang="en" sz="2200" u="sng">
                <a:solidFill>
                  <a:srgbClr val="FFFF00"/>
                </a:solidFill>
              </a:rPr>
              <a:t>Eph.4:26</a:t>
            </a:r>
            <a:r>
              <a:rPr lang="en" sz="2200">
                <a:solidFill>
                  <a:srgbClr val="FFFF00"/>
                </a:solidFill>
              </a:rPr>
              <a:t> </a:t>
            </a:r>
            <a:r>
              <a:rPr lang="en" sz="2200" i="1">
                <a:solidFill>
                  <a:schemeClr val="dk1"/>
                </a:solidFill>
              </a:rPr>
              <a:t>“Be angry, and do not sin”: </a:t>
            </a:r>
            <a:r>
              <a:rPr lang="en" sz="2200" i="1" u="sng">
                <a:solidFill>
                  <a:schemeClr val="dk1"/>
                </a:solidFill>
              </a:rPr>
              <a:t>do not let the sun go down on your wrath</a:t>
            </a:r>
            <a:r>
              <a:rPr lang="en" sz="2200" i="1">
                <a:solidFill>
                  <a:schemeClr val="dk1"/>
                </a:solidFill>
              </a:rPr>
              <a:t>,”</a:t>
            </a:r>
            <a:endParaRPr sz="2200" i="1">
              <a:solidFill>
                <a:schemeClr val="dk1"/>
              </a:solidFill>
            </a:endParaRPr>
          </a:p>
          <a:p>
            <a:pPr marL="457200" lvl="0" indent="-368300" algn="l" rtl="0">
              <a:lnSpc>
                <a:spcPct val="80000"/>
              </a:lnSpc>
              <a:spcBef>
                <a:spcPts val="0"/>
              </a:spcBef>
              <a:spcAft>
                <a:spcPts val="0"/>
              </a:spcAft>
              <a:buClr>
                <a:srgbClr val="FFFF00"/>
              </a:buClr>
              <a:buSzPts val="2200"/>
              <a:buChar char="●"/>
            </a:pPr>
            <a:r>
              <a:rPr lang="en" sz="2200" u="sng">
                <a:solidFill>
                  <a:srgbClr val="FFFF00"/>
                </a:solidFill>
              </a:rPr>
              <a:t>Eph.4:31</a:t>
            </a:r>
            <a:r>
              <a:rPr lang="en" sz="2200">
                <a:solidFill>
                  <a:srgbClr val="FFFF00"/>
                </a:solidFill>
              </a:rPr>
              <a:t> </a:t>
            </a:r>
            <a:r>
              <a:rPr lang="en" sz="2200" i="1">
                <a:solidFill>
                  <a:schemeClr val="dk1"/>
                </a:solidFill>
              </a:rPr>
              <a:t>“Let all </a:t>
            </a:r>
            <a:r>
              <a:rPr lang="en" sz="2200" i="1" u="sng">
                <a:solidFill>
                  <a:schemeClr val="dk1"/>
                </a:solidFill>
              </a:rPr>
              <a:t>bitterness, wrath, anger, clamor, and evil speaking</a:t>
            </a:r>
            <a:r>
              <a:rPr lang="en" sz="2200" i="1">
                <a:solidFill>
                  <a:schemeClr val="dk1"/>
                </a:solidFill>
              </a:rPr>
              <a:t> be put away from you, </a:t>
            </a:r>
            <a:r>
              <a:rPr lang="en" sz="2200" i="1" u="sng">
                <a:solidFill>
                  <a:schemeClr val="dk1"/>
                </a:solidFill>
              </a:rPr>
              <a:t>with all malice</a:t>
            </a:r>
            <a:r>
              <a:rPr lang="en" sz="2200" i="1">
                <a:solidFill>
                  <a:schemeClr val="dk1"/>
                </a:solidFill>
              </a:rPr>
              <a:t>.”</a:t>
            </a:r>
            <a:endParaRPr sz="2200" i="1">
              <a:solidFill>
                <a:schemeClr val="dk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2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2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21">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21">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21">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25"/>
        <p:cNvGrpSpPr/>
        <p:nvPr/>
      </p:nvGrpSpPr>
      <p:grpSpPr>
        <a:xfrm>
          <a:off x="0" y="0"/>
          <a:ext cx="0" cy="0"/>
          <a:chOff x="0" y="0"/>
          <a:chExt cx="0" cy="0"/>
        </a:xfrm>
      </p:grpSpPr>
      <p:sp>
        <p:nvSpPr>
          <p:cNvPr id="126" name="Google Shape;126;p25"/>
          <p:cNvSpPr txBox="1">
            <a:spLocks noGrp="1"/>
          </p:cNvSpPr>
          <p:nvPr>
            <p:ph type="ctrTitle"/>
          </p:nvPr>
        </p:nvSpPr>
        <p:spPr>
          <a:xfrm>
            <a:off x="0" y="0"/>
            <a:ext cx="9144000" cy="5052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4811" b="1">
                <a:solidFill>
                  <a:srgbClr val="00FFFF"/>
                </a:solidFill>
              </a:rPr>
              <a:t>Regarding “Vengeance” …</a:t>
            </a:r>
            <a:endParaRPr sz="4811" b="1">
              <a:solidFill>
                <a:srgbClr val="00FFFF"/>
              </a:solidFill>
            </a:endParaRPr>
          </a:p>
        </p:txBody>
      </p:sp>
      <p:sp>
        <p:nvSpPr>
          <p:cNvPr id="127" name="Google Shape;127;p25"/>
          <p:cNvSpPr txBox="1">
            <a:spLocks noGrp="1"/>
          </p:cNvSpPr>
          <p:nvPr>
            <p:ph type="subTitle" idx="1"/>
          </p:nvPr>
        </p:nvSpPr>
        <p:spPr>
          <a:xfrm>
            <a:off x="-64450" y="472250"/>
            <a:ext cx="9227400" cy="4671600"/>
          </a:xfrm>
          <a:prstGeom prst="rect">
            <a:avLst/>
          </a:prstGeom>
        </p:spPr>
        <p:txBody>
          <a:bodyPr spcFirstLastPara="1" wrap="square" lIns="91425" tIns="91425" rIns="91425" bIns="91425" anchor="t" anchorCtr="0">
            <a:noAutofit/>
          </a:bodyPr>
          <a:lstStyle/>
          <a:p>
            <a:pPr marL="457200" lvl="0" indent="-368300" algn="l" rtl="0">
              <a:lnSpc>
                <a:spcPct val="80000"/>
              </a:lnSpc>
              <a:spcBef>
                <a:spcPts val="0"/>
              </a:spcBef>
              <a:spcAft>
                <a:spcPts val="0"/>
              </a:spcAft>
              <a:buClr>
                <a:srgbClr val="FFFF00"/>
              </a:buClr>
              <a:buSzPts val="2200"/>
              <a:buChar char="●"/>
            </a:pPr>
            <a:r>
              <a:rPr lang="en" sz="2200" u="sng">
                <a:solidFill>
                  <a:srgbClr val="FFFF00"/>
                </a:solidFill>
              </a:rPr>
              <a:t>1 Sam.24:12-13 (David, to Saul)</a:t>
            </a:r>
            <a:r>
              <a:rPr lang="en" sz="2200">
                <a:solidFill>
                  <a:schemeClr val="dk1"/>
                </a:solidFill>
              </a:rPr>
              <a:t> </a:t>
            </a:r>
            <a:r>
              <a:rPr lang="en" sz="2200" i="1">
                <a:solidFill>
                  <a:schemeClr val="dk1"/>
                </a:solidFill>
              </a:rPr>
              <a:t>“Let the Lord judge between you and me, and let the Lord avenge me on you. But my hand shall not be against you. 13 As the proverb of the ancients says, ‘Wickedness proceeds from the wicked.’ But my hand shall not be against you.”</a:t>
            </a:r>
            <a:endParaRPr sz="2200" i="1">
              <a:solidFill>
                <a:schemeClr val="dk1"/>
              </a:solidFill>
            </a:endParaRPr>
          </a:p>
          <a:p>
            <a:pPr marL="457200" lvl="0" indent="-368300" algn="l" rtl="0">
              <a:lnSpc>
                <a:spcPct val="80000"/>
              </a:lnSpc>
              <a:spcBef>
                <a:spcPts val="0"/>
              </a:spcBef>
              <a:spcAft>
                <a:spcPts val="0"/>
              </a:spcAft>
              <a:buClr>
                <a:srgbClr val="FFFF00"/>
              </a:buClr>
              <a:buSzPts val="2200"/>
              <a:buChar char="●"/>
            </a:pPr>
            <a:r>
              <a:rPr lang="en" sz="2200" u="sng">
                <a:solidFill>
                  <a:srgbClr val="FFFF00"/>
                </a:solidFill>
              </a:rPr>
              <a:t>2 Tim.4:14</a:t>
            </a:r>
            <a:r>
              <a:rPr lang="en" sz="2200">
                <a:solidFill>
                  <a:srgbClr val="FFFF00"/>
                </a:solidFill>
              </a:rPr>
              <a:t> (Paul)</a:t>
            </a:r>
            <a:r>
              <a:rPr lang="en" sz="2200">
                <a:solidFill>
                  <a:schemeClr val="dk1"/>
                </a:solidFill>
              </a:rPr>
              <a:t> </a:t>
            </a:r>
            <a:r>
              <a:rPr lang="en" sz="2200" i="1">
                <a:solidFill>
                  <a:schemeClr val="dk1"/>
                </a:solidFill>
              </a:rPr>
              <a:t>“Alexander the coppersmith did me much harm. May the Lord repay him according to his works.”</a:t>
            </a:r>
            <a:endParaRPr sz="2200" i="1">
              <a:solidFill>
                <a:schemeClr val="dk1"/>
              </a:solidFill>
            </a:endParaRPr>
          </a:p>
          <a:p>
            <a:pPr marL="457200" lvl="0" indent="-368300" algn="l" rtl="0">
              <a:lnSpc>
                <a:spcPct val="80000"/>
              </a:lnSpc>
              <a:spcBef>
                <a:spcPts val="0"/>
              </a:spcBef>
              <a:spcAft>
                <a:spcPts val="0"/>
              </a:spcAft>
              <a:buClr>
                <a:srgbClr val="FFFF00"/>
              </a:buClr>
              <a:buSzPts val="2200"/>
              <a:buChar char="●"/>
            </a:pPr>
            <a:r>
              <a:rPr lang="en" sz="2200" u="sng">
                <a:solidFill>
                  <a:srgbClr val="FFFF00"/>
                </a:solidFill>
              </a:rPr>
              <a:t>Rom.12:17-21</a:t>
            </a:r>
            <a:r>
              <a:rPr lang="en" sz="2200">
                <a:solidFill>
                  <a:schemeClr val="dk1"/>
                </a:solidFill>
              </a:rPr>
              <a:t> </a:t>
            </a:r>
            <a:r>
              <a:rPr lang="en" sz="2200" i="1">
                <a:solidFill>
                  <a:schemeClr val="dk1"/>
                </a:solidFill>
              </a:rPr>
              <a:t>“Repay no one evil for evil. Have regard for good things in the sight of all men. 18 If it is possible, as much as depends on you, live peaceably with all men. 19 Beloved, do not avenge yourselves, but rather give place to wrath; for it is written,“Vengeance is Mine, I will repay,” says the Lord. 20 Therefore “If your enemy is hungry, feed him; if he is thirsty, give him a drink; for in so doing you will heap coals of fire on his head.” 21 Do not be overcome by evil, but overcome evil with good.”</a:t>
            </a:r>
            <a:endParaRPr sz="2200" i="1">
              <a:solidFill>
                <a:schemeClr val="dk1"/>
              </a:solidFill>
            </a:endParaRPr>
          </a:p>
          <a:p>
            <a:pPr marL="457200" lvl="0" indent="-368300" algn="l" rtl="0">
              <a:lnSpc>
                <a:spcPct val="80000"/>
              </a:lnSpc>
              <a:spcBef>
                <a:spcPts val="0"/>
              </a:spcBef>
              <a:spcAft>
                <a:spcPts val="0"/>
              </a:spcAft>
              <a:buClr>
                <a:srgbClr val="FFFF00"/>
              </a:buClr>
              <a:buSzPts val="2200"/>
              <a:buChar char="●"/>
            </a:pPr>
            <a:r>
              <a:rPr lang="en" sz="2200" u="sng">
                <a:solidFill>
                  <a:srgbClr val="FFFF00"/>
                </a:solidFill>
              </a:rPr>
              <a:t>1 Pet.3:9</a:t>
            </a:r>
            <a:r>
              <a:rPr lang="en" sz="2200">
                <a:solidFill>
                  <a:schemeClr val="dk1"/>
                </a:solidFill>
              </a:rPr>
              <a:t> </a:t>
            </a:r>
            <a:r>
              <a:rPr lang="en" sz="2200" i="1">
                <a:solidFill>
                  <a:schemeClr val="dk1"/>
                </a:solidFill>
              </a:rPr>
              <a:t>“not returning evil for evil or reviling for reviling, but on the contrary blessing, knowing that you were called to this, that you may inherit a blessing.”</a:t>
            </a:r>
            <a:endParaRPr sz="2200" i="1">
              <a:solidFill>
                <a:schemeClr val="dk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2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2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27">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27">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31"/>
        <p:cNvGrpSpPr/>
        <p:nvPr/>
      </p:nvGrpSpPr>
      <p:grpSpPr>
        <a:xfrm>
          <a:off x="0" y="0"/>
          <a:ext cx="0" cy="0"/>
          <a:chOff x="0" y="0"/>
          <a:chExt cx="0" cy="0"/>
        </a:xfrm>
      </p:grpSpPr>
      <p:sp>
        <p:nvSpPr>
          <p:cNvPr id="132" name="Google Shape;132;p26"/>
          <p:cNvSpPr txBox="1">
            <a:spLocks noGrp="1"/>
          </p:cNvSpPr>
          <p:nvPr>
            <p:ph type="ctrTitle"/>
          </p:nvPr>
        </p:nvSpPr>
        <p:spPr>
          <a:xfrm>
            <a:off x="0" y="0"/>
            <a:ext cx="9144000" cy="5052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4811" b="1">
                <a:solidFill>
                  <a:srgbClr val="00FFFF"/>
                </a:solidFill>
              </a:rPr>
              <a:t>The “best” cure for anger?</a:t>
            </a:r>
            <a:endParaRPr sz="4811" b="1">
              <a:solidFill>
                <a:srgbClr val="00FFFF"/>
              </a:solidFill>
            </a:endParaRPr>
          </a:p>
        </p:txBody>
      </p:sp>
      <p:sp>
        <p:nvSpPr>
          <p:cNvPr id="133" name="Google Shape;133;p26"/>
          <p:cNvSpPr txBox="1">
            <a:spLocks noGrp="1"/>
          </p:cNvSpPr>
          <p:nvPr>
            <p:ph type="subTitle" idx="1"/>
          </p:nvPr>
        </p:nvSpPr>
        <p:spPr>
          <a:xfrm>
            <a:off x="-64450" y="505200"/>
            <a:ext cx="9227400" cy="4638600"/>
          </a:xfrm>
          <a:prstGeom prst="rect">
            <a:avLst/>
          </a:prstGeom>
        </p:spPr>
        <p:txBody>
          <a:bodyPr spcFirstLastPara="1" wrap="square" lIns="91425" tIns="91425" rIns="91425" bIns="91425" anchor="t" anchorCtr="0">
            <a:noAutofit/>
          </a:bodyPr>
          <a:lstStyle/>
          <a:p>
            <a:pPr marL="457200" lvl="0" indent="-361950" algn="l" rtl="0">
              <a:lnSpc>
                <a:spcPct val="80000"/>
              </a:lnSpc>
              <a:spcBef>
                <a:spcPts val="0"/>
              </a:spcBef>
              <a:spcAft>
                <a:spcPts val="0"/>
              </a:spcAft>
              <a:buClr>
                <a:srgbClr val="FFFF00"/>
              </a:buClr>
              <a:buSzPts val="2100"/>
              <a:buChar char="●"/>
            </a:pPr>
            <a:r>
              <a:rPr lang="en" sz="2100">
                <a:solidFill>
                  <a:srgbClr val="FFFF00"/>
                </a:solidFill>
              </a:rPr>
              <a:t>Meditate on the love of our Savior and our heavenly Father!</a:t>
            </a:r>
            <a:endParaRPr sz="2100">
              <a:solidFill>
                <a:srgbClr val="FFFF00"/>
              </a:solidFill>
            </a:endParaRPr>
          </a:p>
          <a:p>
            <a:pPr marL="457200" lvl="0" indent="-361950" algn="l" rtl="0">
              <a:lnSpc>
                <a:spcPct val="80000"/>
              </a:lnSpc>
              <a:spcBef>
                <a:spcPts val="0"/>
              </a:spcBef>
              <a:spcAft>
                <a:spcPts val="0"/>
              </a:spcAft>
              <a:buClr>
                <a:schemeClr val="dk1"/>
              </a:buClr>
              <a:buSzPts val="2100"/>
              <a:buChar char="●"/>
            </a:pPr>
            <a:r>
              <a:rPr lang="en" sz="2100">
                <a:solidFill>
                  <a:schemeClr val="dk1"/>
                </a:solidFill>
              </a:rPr>
              <a:t>Jesus was SURROUNDED by sinners!  But He healed their afflictions.</a:t>
            </a:r>
            <a:endParaRPr sz="2100">
              <a:solidFill>
                <a:schemeClr val="dk1"/>
              </a:solidFill>
            </a:endParaRPr>
          </a:p>
          <a:p>
            <a:pPr marL="457200" lvl="0" indent="-361950" algn="l" rtl="0">
              <a:lnSpc>
                <a:spcPct val="80000"/>
              </a:lnSpc>
              <a:spcBef>
                <a:spcPts val="0"/>
              </a:spcBef>
              <a:spcAft>
                <a:spcPts val="0"/>
              </a:spcAft>
              <a:buClr>
                <a:srgbClr val="00FFFF"/>
              </a:buClr>
              <a:buSzPts val="2100"/>
              <a:buChar char="●"/>
            </a:pPr>
            <a:r>
              <a:rPr lang="en" sz="2100">
                <a:solidFill>
                  <a:srgbClr val="00FFFF"/>
                </a:solidFill>
              </a:rPr>
              <a:t>Jesus knew His closest disciples would forsake Him in the garden and flee.  Would that make Him angry?  But He humbly knelt down and washed their dirty feet.</a:t>
            </a:r>
            <a:endParaRPr sz="2100">
              <a:solidFill>
                <a:srgbClr val="00FFFF"/>
              </a:solidFill>
            </a:endParaRPr>
          </a:p>
          <a:p>
            <a:pPr marL="457200" lvl="0" indent="-361950" algn="l" rtl="0">
              <a:lnSpc>
                <a:spcPct val="80000"/>
              </a:lnSpc>
              <a:spcBef>
                <a:spcPts val="0"/>
              </a:spcBef>
              <a:spcAft>
                <a:spcPts val="0"/>
              </a:spcAft>
              <a:buClr>
                <a:srgbClr val="FFFF00"/>
              </a:buClr>
              <a:buSzPts val="2100"/>
              <a:buChar char="●"/>
            </a:pPr>
            <a:r>
              <a:rPr lang="en" sz="2100">
                <a:solidFill>
                  <a:srgbClr val="FFFF00"/>
                </a:solidFill>
              </a:rPr>
              <a:t>Was Jesus angry that Peter was going to deny that He knew Jesus, three separate times?  Jesus prayed for Peter to remain faithful.</a:t>
            </a:r>
            <a:endParaRPr sz="2100">
              <a:solidFill>
                <a:srgbClr val="FFFF00"/>
              </a:solidFill>
            </a:endParaRPr>
          </a:p>
          <a:p>
            <a:pPr marL="457200" lvl="0" indent="-361950" algn="l" rtl="0">
              <a:lnSpc>
                <a:spcPct val="80000"/>
              </a:lnSpc>
              <a:spcBef>
                <a:spcPts val="0"/>
              </a:spcBef>
              <a:spcAft>
                <a:spcPts val="0"/>
              </a:spcAft>
              <a:buClr>
                <a:schemeClr val="dk1"/>
              </a:buClr>
              <a:buSzPts val="2100"/>
              <a:buChar char="●"/>
            </a:pPr>
            <a:r>
              <a:rPr lang="en" sz="2100">
                <a:solidFill>
                  <a:schemeClr val="dk1"/>
                </a:solidFill>
              </a:rPr>
              <a:t>Was Jesus angry at the mob of persons coming to arrest the very Son of God?  Jesus replaced the wounded ear of one of His captors.</a:t>
            </a:r>
            <a:endParaRPr sz="2100">
              <a:solidFill>
                <a:schemeClr val="dk1"/>
              </a:solidFill>
            </a:endParaRPr>
          </a:p>
          <a:p>
            <a:pPr marL="457200" lvl="0" indent="-361950" algn="l" rtl="0">
              <a:lnSpc>
                <a:spcPct val="80000"/>
              </a:lnSpc>
              <a:spcBef>
                <a:spcPts val="0"/>
              </a:spcBef>
              <a:spcAft>
                <a:spcPts val="0"/>
              </a:spcAft>
              <a:buClr>
                <a:srgbClr val="00FFFF"/>
              </a:buClr>
              <a:buSzPts val="2100"/>
              <a:buChar char="●"/>
            </a:pPr>
            <a:r>
              <a:rPr lang="en" sz="2100">
                <a:solidFill>
                  <a:srgbClr val="00FFFF"/>
                </a:solidFill>
              </a:rPr>
              <a:t>Was Jesus angry when being beaten and mocked by the Roman soldiers, who blindfolded Him and challenged Him to say which of them struck Him?  But Jesus remained silent.</a:t>
            </a:r>
            <a:endParaRPr sz="2100">
              <a:solidFill>
                <a:srgbClr val="00FFFF"/>
              </a:solidFill>
            </a:endParaRPr>
          </a:p>
          <a:p>
            <a:pPr marL="457200" lvl="0" indent="-361950" algn="l" rtl="0">
              <a:lnSpc>
                <a:spcPct val="80000"/>
              </a:lnSpc>
              <a:spcBef>
                <a:spcPts val="0"/>
              </a:spcBef>
              <a:spcAft>
                <a:spcPts val="0"/>
              </a:spcAft>
              <a:buClr>
                <a:srgbClr val="FFFF00"/>
              </a:buClr>
              <a:buSzPts val="2100"/>
              <a:buChar char="●"/>
            </a:pPr>
            <a:r>
              <a:rPr lang="en" sz="2100">
                <a:solidFill>
                  <a:srgbClr val="FFFF00"/>
                </a:solidFill>
              </a:rPr>
              <a:t>Was Jesus angry at the thieves who were crucified on either side of Him, who also ridiculed Him?  When one of them repented, Jesus took him to Paradise.</a:t>
            </a:r>
            <a:endParaRPr sz="2100">
              <a:solidFill>
                <a:srgbClr val="FFFF00"/>
              </a:solidFill>
            </a:endParaRPr>
          </a:p>
          <a:p>
            <a:pPr marL="457200" lvl="0" indent="-361950" algn="l" rtl="0">
              <a:lnSpc>
                <a:spcPct val="80000"/>
              </a:lnSpc>
              <a:spcBef>
                <a:spcPts val="0"/>
              </a:spcBef>
              <a:spcAft>
                <a:spcPts val="0"/>
              </a:spcAft>
              <a:buClr>
                <a:schemeClr val="dk1"/>
              </a:buClr>
              <a:buSzPts val="2100"/>
              <a:buChar char="●"/>
            </a:pPr>
            <a:r>
              <a:rPr lang="en" sz="2100">
                <a:solidFill>
                  <a:schemeClr val="dk1"/>
                </a:solidFill>
              </a:rPr>
              <a:t>Was Jesus angry at His own people who crucified Him, and spat on Him, and blasphemed Him?  Jesus asked His Father to be merciful to them.</a:t>
            </a:r>
            <a:endParaRPr sz="2100">
              <a:solidFill>
                <a:schemeClr val="dk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3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3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3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3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3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3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3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13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37"/>
        <p:cNvGrpSpPr/>
        <p:nvPr/>
      </p:nvGrpSpPr>
      <p:grpSpPr>
        <a:xfrm>
          <a:off x="0" y="0"/>
          <a:ext cx="0" cy="0"/>
          <a:chOff x="0" y="0"/>
          <a:chExt cx="0" cy="0"/>
        </a:xfrm>
      </p:grpSpPr>
      <p:sp>
        <p:nvSpPr>
          <p:cNvPr id="138" name="Google Shape;138;p27"/>
          <p:cNvSpPr txBox="1">
            <a:spLocks noGrp="1"/>
          </p:cNvSpPr>
          <p:nvPr>
            <p:ph type="ctrTitle"/>
          </p:nvPr>
        </p:nvSpPr>
        <p:spPr>
          <a:xfrm>
            <a:off x="0" y="0"/>
            <a:ext cx="9144000" cy="5052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4811" b="1">
                <a:solidFill>
                  <a:srgbClr val="00FFFF"/>
                </a:solidFill>
              </a:rPr>
              <a:t>Or as a parent …</a:t>
            </a:r>
            <a:endParaRPr sz="4811" b="1">
              <a:solidFill>
                <a:srgbClr val="00FFFF"/>
              </a:solidFill>
            </a:endParaRPr>
          </a:p>
        </p:txBody>
      </p:sp>
      <p:sp>
        <p:nvSpPr>
          <p:cNvPr id="139" name="Google Shape;139;p27"/>
          <p:cNvSpPr txBox="1">
            <a:spLocks noGrp="1"/>
          </p:cNvSpPr>
          <p:nvPr>
            <p:ph type="subTitle" idx="1"/>
          </p:nvPr>
        </p:nvSpPr>
        <p:spPr>
          <a:xfrm>
            <a:off x="-64450" y="469625"/>
            <a:ext cx="9227400" cy="4674300"/>
          </a:xfrm>
          <a:prstGeom prst="rect">
            <a:avLst/>
          </a:prstGeom>
        </p:spPr>
        <p:txBody>
          <a:bodyPr spcFirstLastPara="1" wrap="square" lIns="91425" tIns="91425" rIns="91425" bIns="91425" anchor="t" anchorCtr="0">
            <a:noAutofit/>
          </a:bodyPr>
          <a:lstStyle/>
          <a:p>
            <a:pPr marL="457200" lvl="0" indent="-355600" algn="l" rtl="0">
              <a:lnSpc>
                <a:spcPct val="80000"/>
              </a:lnSpc>
              <a:spcBef>
                <a:spcPts val="0"/>
              </a:spcBef>
              <a:spcAft>
                <a:spcPts val="0"/>
              </a:spcAft>
              <a:buClr>
                <a:srgbClr val="FFFF00"/>
              </a:buClr>
              <a:buSzPts val="2000"/>
              <a:buChar char="●"/>
            </a:pPr>
            <a:r>
              <a:rPr lang="en" sz="2000">
                <a:solidFill>
                  <a:srgbClr val="FFFF00"/>
                </a:solidFill>
              </a:rPr>
              <a:t>Could you stand by and watch an angry crowd torture your innocent, beloved child to death, if you had the power to make it all stop and to strike them down right then and there?  Our Father did that for us.</a:t>
            </a:r>
            <a:endParaRPr sz="2000">
              <a:solidFill>
                <a:srgbClr val="FFFF00"/>
              </a:solidFill>
            </a:endParaRPr>
          </a:p>
          <a:p>
            <a:pPr marL="457200" lvl="0" indent="-355600" algn="l" rtl="0">
              <a:lnSpc>
                <a:spcPct val="80000"/>
              </a:lnSpc>
              <a:spcBef>
                <a:spcPts val="0"/>
              </a:spcBef>
              <a:spcAft>
                <a:spcPts val="0"/>
              </a:spcAft>
              <a:buClr>
                <a:schemeClr val="dk1"/>
              </a:buClr>
              <a:buSzPts val="2000"/>
              <a:buChar char="●"/>
            </a:pPr>
            <a:r>
              <a:rPr lang="en" sz="2000" u="sng">
                <a:solidFill>
                  <a:srgbClr val="FFFF00"/>
                </a:solidFill>
              </a:rPr>
              <a:t>1 Peter.2:21-24</a:t>
            </a:r>
            <a:r>
              <a:rPr lang="en" sz="2000">
                <a:solidFill>
                  <a:schemeClr val="dk1"/>
                </a:solidFill>
              </a:rPr>
              <a:t> </a:t>
            </a:r>
            <a:r>
              <a:rPr lang="en" sz="2000" i="1">
                <a:solidFill>
                  <a:schemeClr val="dk1"/>
                </a:solidFill>
              </a:rPr>
              <a:t>“For to this you were called, because Christ also suffered for us, </a:t>
            </a:r>
            <a:r>
              <a:rPr lang="en" sz="2000" i="1" u="sng">
                <a:solidFill>
                  <a:schemeClr val="dk1"/>
                </a:solidFill>
              </a:rPr>
              <a:t>leaving us an example, that you should follow His steps</a:t>
            </a:r>
            <a:r>
              <a:rPr lang="en" sz="2000" i="1">
                <a:solidFill>
                  <a:schemeClr val="dk1"/>
                </a:solidFill>
              </a:rPr>
              <a:t>: 22 “Who committed no sin, nor was deceit found in His mouth”; 23 who, </a:t>
            </a:r>
            <a:r>
              <a:rPr lang="en" sz="2000" i="1" u="sng">
                <a:solidFill>
                  <a:schemeClr val="dk1"/>
                </a:solidFill>
              </a:rPr>
              <a:t>when He was reviled, did not revile in return; when He suffered, He did not threaten</a:t>
            </a:r>
            <a:r>
              <a:rPr lang="en" sz="2000" i="1">
                <a:solidFill>
                  <a:schemeClr val="dk1"/>
                </a:solidFill>
              </a:rPr>
              <a:t>, but committed Himself to Him who judges righteously; 24 who Himself bore our sins in His own body on the tree, that we, having died to sins, might live for righteousness - by whose stripes you were healed.”</a:t>
            </a:r>
            <a:endParaRPr sz="2000" i="1">
              <a:solidFill>
                <a:schemeClr val="dk1"/>
              </a:solidFill>
            </a:endParaRPr>
          </a:p>
          <a:p>
            <a:pPr marL="457200" lvl="0" indent="-355600" algn="l" rtl="0">
              <a:lnSpc>
                <a:spcPct val="80000"/>
              </a:lnSpc>
              <a:spcBef>
                <a:spcPts val="0"/>
              </a:spcBef>
              <a:spcAft>
                <a:spcPts val="0"/>
              </a:spcAft>
              <a:buClr>
                <a:srgbClr val="00FFFF"/>
              </a:buClr>
              <a:buSzPts val="2000"/>
              <a:buChar char="●"/>
            </a:pPr>
            <a:r>
              <a:rPr lang="en" sz="2000">
                <a:solidFill>
                  <a:srgbClr val="00FFFF"/>
                </a:solidFill>
              </a:rPr>
              <a:t>What is the true measure of “a man”?  Is it the “tough guy” who always violently fights back?  Will we follow in Jesus’ steps, or not?</a:t>
            </a:r>
            <a:endParaRPr sz="2000">
              <a:solidFill>
                <a:srgbClr val="00FFFF"/>
              </a:solidFill>
            </a:endParaRPr>
          </a:p>
          <a:p>
            <a:pPr marL="457200" lvl="0" indent="-355600" algn="l" rtl="0">
              <a:lnSpc>
                <a:spcPct val="80000"/>
              </a:lnSpc>
              <a:spcBef>
                <a:spcPts val="0"/>
              </a:spcBef>
              <a:spcAft>
                <a:spcPts val="0"/>
              </a:spcAft>
              <a:buClr>
                <a:srgbClr val="FFFF00"/>
              </a:buClr>
              <a:buSzPts val="2000"/>
              <a:buChar char="●"/>
            </a:pPr>
            <a:r>
              <a:rPr lang="en" sz="2000">
                <a:solidFill>
                  <a:srgbClr val="FFFF00"/>
                </a:solidFill>
              </a:rPr>
              <a:t>“The true measure of a man is not how he behaves in moments of comfort and convenience but how he stands at times of controversy and challenges.” ― Martin Luther King Jr.</a:t>
            </a:r>
            <a:endParaRPr sz="2000">
              <a:solidFill>
                <a:srgbClr val="FFFF00"/>
              </a:solidFill>
            </a:endParaRPr>
          </a:p>
          <a:p>
            <a:pPr marL="457200" lvl="0" indent="-355600" algn="l" rtl="0">
              <a:lnSpc>
                <a:spcPct val="80000"/>
              </a:lnSpc>
              <a:spcBef>
                <a:spcPts val="0"/>
              </a:spcBef>
              <a:spcAft>
                <a:spcPts val="0"/>
              </a:spcAft>
              <a:buClr>
                <a:schemeClr val="dk1"/>
              </a:buClr>
              <a:buSzPts val="2000"/>
              <a:buChar char="●"/>
            </a:pPr>
            <a:r>
              <a:rPr lang="en" sz="2000">
                <a:solidFill>
                  <a:srgbClr val="00FFFF"/>
                </a:solidFill>
              </a:rPr>
              <a:t>Parents, what are we teaching our children about anger?</a:t>
            </a:r>
            <a:r>
              <a:rPr lang="en" sz="2000">
                <a:solidFill>
                  <a:schemeClr val="dk1"/>
                </a:solidFill>
              </a:rPr>
              <a:t>  </a:t>
            </a:r>
            <a:r>
              <a:rPr lang="en" sz="2000" u="sng">
                <a:solidFill>
                  <a:srgbClr val="FFFF00"/>
                </a:solidFill>
              </a:rPr>
              <a:t>Eph.6:4</a:t>
            </a:r>
            <a:r>
              <a:rPr lang="en" sz="2000">
                <a:solidFill>
                  <a:schemeClr val="dk1"/>
                </a:solidFill>
              </a:rPr>
              <a:t> </a:t>
            </a:r>
            <a:r>
              <a:rPr lang="en" sz="2000" i="1">
                <a:solidFill>
                  <a:schemeClr val="dk1"/>
                </a:solidFill>
              </a:rPr>
              <a:t>“And you, fathers, </a:t>
            </a:r>
            <a:r>
              <a:rPr lang="en" sz="2000" i="1" u="sng">
                <a:solidFill>
                  <a:schemeClr val="dk1"/>
                </a:solidFill>
              </a:rPr>
              <a:t>do not provoke your children to wrath</a:t>
            </a:r>
            <a:r>
              <a:rPr lang="en" sz="2000" i="1">
                <a:solidFill>
                  <a:schemeClr val="dk1"/>
                </a:solidFill>
              </a:rPr>
              <a:t>, but bring them up in the training and admonition of the Lord.”</a:t>
            </a:r>
            <a:endParaRPr sz="2000" i="1">
              <a:solidFill>
                <a:schemeClr val="dk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3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39">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39">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39">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39">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43"/>
        <p:cNvGrpSpPr/>
        <p:nvPr/>
      </p:nvGrpSpPr>
      <p:grpSpPr>
        <a:xfrm>
          <a:off x="0" y="0"/>
          <a:ext cx="0" cy="0"/>
          <a:chOff x="0" y="0"/>
          <a:chExt cx="0" cy="0"/>
        </a:xfrm>
      </p:grpSpPr>
      <p:sp>
        <p:nvSpPr>
          <p:cNvPr id="144" name="Google Shape;144;p28"/>
          <p:cNvSpPr txBox="1">
            <a:spLocks noGrp="1"/>
          </p:cNvSpPr>
          <p:nvPr>
            <p:ph type="ctrTitle"/>
          </p:nvPr>
        </p:nvSpPr>
        <p:spPr>
          <a:xfrm>
            <a:off x="0" y="0"/>
            <a:ext cx="9144000" cy="5052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4611" b="1">
                <a:solidFill>
                  <a:srgbClr val="00FFFF"/>
                </a:solidFill>
              </a:rPr>
              <a:t>APPLICATIONS</a:t>
            </a:r>
            <a:endParaRPr sz="4611" b="1">
              <a:solidFill>
                <a:srgbClr val="00FFFF"/>
              </a:solidFill>
            </a:endParaRPr>
          </a:p>
        </p:txBody>
      </p:sp>
      <p:sp>
        <p:nvSpPr>
          <p:cNvPr id="145" name="Google Shape;145;p28"/>
          <p:cNvSpPr txBox="1">
            <a:spLocks noGrp="1"/>
          </p:cNvSpPr>
          <p:nvPr>
            <p:ph type="subTitle" idx="1"/>
          </p:nvPr>
        </p:nvSpPr>
        <p:spPr>
          <a:xfrm>
            <a:off x="-64450" y="410425"/>
            <a:ext cx="9227400" cy="4733400"/>
          </a:xfrm>
          <a:prstGeom prst="rect">
            <a:avLst/>
          </a:prstGeom>
        </p:spPr>
        <p:txBody>
          <a:bodyPr spcFirstLastPara="1" wrap="square" lIns="91425" tIns="91425" rIns="91425" bIns="91425" anchor="t" anchorCtr="0">
            <a:noAutofit/>
          </a:bodyPr>
          <a:lstStyle/>
          <a:p>
            <a:pPr marL="457200" lvl="0" indent="-361950" algn="l" rtl="0">
              <a:lnSpc>
                <a:spcPct val="80000"/>
              </a:lnSpc>
              <a:spcBef>
                <a:spcPts val="0"/>
              </a:spcBef>
              <a:spcAft>
                <a:spcPts val="0"/>
              </a:spcAft>
              <a:buClr>
                <a:srgbClr val="00FFFF"/>
              </a:buClr>
              <a:buSzPts val="2100"/>
              <a:buChar char="●"/>
            </a:pPr>
            <a:r>
              <a:rPr lang="en" sz="2100" i="1">
                <a:solidFill>
                  <a:srgbClr val="00FFFF"/>
                </a:solidFill>
              </a:rPr>
              <a:t>“Is it right for you to be angry” …</a:t>
            </a:r>
            <a:endParaRPr sz="2100" i="1">
              <a:solidFill>
                <a:srgbClr val="00FFFF"/>
              </a:solidFill>
            </a:endParaRPr>
          </a:p>
          <a:p>
            <a:pPr marL="457200" lvl="0" indent="-361950" algn="l" rtl="0">
              <a:lnSpc>
                <a:spcPct val="80000"/>
              </a:lnSpc>
              <a:spcBef>
                <a:spcPts val="0"/>
              </a:spcBef>
              <a:spcAft>
                <a:spcPts val="0"/>
              </a:spcAft>
              <a:buClr>
                <a:schemeClr val="dk1"/>
              </a:buClr>
              <a:buSzPts val="2100"/>
              <a:buChar char="●"/>
            </a:pPr>
            <a:r>
              <a:rPr lang="en" sz="2100">
                <a:solidFill>
                  <a:schemeClr val="dk1"/>
                </a:solidFill>
              </a:rPr>
              <a:t>When your favorite team is losing, when someone takes your parking space or cuts you off in traffic, when your child strikes out at the plate, when your car or your house begins to fall apart, when you lose a competition of some kind, when you are rebuked for something that you did wrong, when your life does not fall into place exactly the way you had planned, when yourself or those that you love are suffering the common afflictions of living on this earth, when someone else receives mercy?</a:t>
            </a:r>
            <a:endParaRPr sz="2100">
              <a:solidFill>
                <a:schemeClr val="dk1"/>
              </a:solidFill>
            </a:endParaRPr>
          </a:p>
          <a:p>
            <a:pPr marL="457200" lvl="0" indent="-361950" algn="l" rtl="0">
              <a:lnSpc>
                <a:spcPct val="80000"/>
              </a:lnSpc>
              <a:spcBef>
                <a:spcPts val="0"/>
              </a:spcBef>
              <a:spcAft>
                <a:spcPts val="0"/>
              </a:spcAft>
              <a:buClr>
                <a:srgbClr val="00FFFF"/>
              </a:buClr>
              <a:buSzPts val="2100"/>
              <a:buChar char="●"/>
            </a:pPr>
            <a:r>
              <a:rPr lang="en" sz="2100">
                <a:solidFill>
                  <a:srgbClr val="00FFFF"/>
                </a:solidFill>
              </a:rPr>
              <a:t>And when you ARE right to be angry, because of sin, …</a:t>
            </a:r>
            <a:endParaRPr sz="2100">
              <a:solidFill>
                <a:srgbClr val="00FFFF"/>
              </a:solidFill>
            </a:endParaRPr>
          </a:p>
          <a:p>
            <a:pPr marL="457200" lvl="0" indent="-361950" algn="l" rtl="0">
              <a:lnSpc>
                <a:spcPct val="80000"/>
              </a:lnSpc>
              <a:spcBef>
                <a:spcPts val="0"/>
              </a:spcBef>
              <a:spcAft>
                <a:spcPts val="0"/>
              </a:spcAft>
              <a:buClr>
                <a:schemeClr val="dk1"/>
              </a:buClr>
              <a:buSzPts val="2100"/>
              <a:buChar char="●"/>
            </a:pPr>
            <a:r>
              <a:rPr lang="en" sz="2100">
                <a:solidFill>
                  <a:schemeClr val="dk1"/>
                </a:solidFill>
              </a:rPr>
              <a:t>Will you pray about those feelings and meditate of God’s word?  Will you hope the best for that person who angered you and pray for their soul?  Will you be eager to forgive them, or harbor bitterness in your heart?  Will you be thinking about the various ways that you can get back at someone, or will you think about and follow Jesus’ example?</a:t>
            </a:r>
            <a:endParaRPr sz="2100">
              <a:solidFill>
                <a:schemeClr val="dk1"/>
              </a:solidFill>
            </a:endParaRPr>
          </a:p>
          <a:p>
            <a:pPr marL="457200" lvl="0" indent="-361950" algn="l" rtl="0">
              <a:lnSpc>
                <a:spcPct val="80000"/>
              </a:lnSpc>
              <a:spcBef>
                <a:spcPts val="0"/>
              </a:spcBef>
              <a:spcAft>
                <a:spcPts val="0"/>
              </a:spcAft>
              <a:buClr>
                <a:srgbClr val="FFFF00"/>
              </a:buClr>
              <a:buSzPts val="2100"/>
              <a:buChar char="●"/>
            </a:pPr>
            <a:r>
              <a:rPr lang="en" sz="2100" u="sng">
                <a:solidFill>
                  <a:srgbClr val="FFFF00"/>
                </a:solidFill>
              </a:rPr>
              <a:t>Js.1:19-20</a:t>
            </a:r>
            <a:r>
              <a:rPr lang="en" sz="2100">
                <a:solidFill>
                  <a:schemeClr val="dk1"/>
                </a:solidFill>
              </a:rPr>
              <a:t> </a:t>
            </a:r>
            <a:r>
              <a:rPr lang="en" sz="2100" i="1">
                <a:solidFill>
                  <a:schemeClr val="dk1"/>
                </a:solidFill>
              </a:rPr>
              <a:t>“So then, my beloved brethren, let every man be swift to hear, slow to speak, slow to wrath; 20 for the wrath of man does NOT produce the righteousness of God.”</a:t>
            </a:r>
            <a:endParaRPr sz="2100" i="1">
              <a:solidFill>
                <a:schemeClr val="dk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4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4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4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45">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45">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59"/>
        <p:cNvGrpSpPr/>
        <p:nvPr/>
      </p:nvGrpSpPr>
      <p:grpSpPr>
        <a:xfrm>
          <a:off x="0" y="0"/>
          <a:ext cx="0" cy="0"/>
          <a:chOff x="0" y="0"/>
          <a:chExt cx="0" cy="0"/>
        </a:xfrm>
      </p:grpSpPr>
      <p:sp>
        <p:nvSpPr>
          <p:cNvPr id="60" name="Google Shape;60;p14"/>
          <p:cNvSpPr txBox="1">
            <a:spLocks noGrp="1"/>
          </p:cNvSpPr>
          <p:nvPr>
            <p:ph type="ctrTitle"/>
          </p:nvPr>
        </p:nvSpPr>
        <p:spPr>
          <a:xfrm>
            <a:off x="0" y="0"/>
            <a:ext cx="9144000" cy="6144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6011" b="1">
                <a:solidFill>
                  <a:srgbClr val="00FFFF"/>
                </a:solidFill>
              </a:rPr>
              <a:t>As of 04-13-2023 …</a:t>
            </a:r>
            <a:endParaRPr sz="6011" b="1">
              <a:solidFill>
                <a:srgbClr val="00FFFF"/>
              </a:solidFill>
            </a:endParaRPr>
          </a:p>
        </p:txBody>
      </p:sp>
      <p:sp>
        <p:nvSpPr>
          <p:cNvPr id="61" name="Google Shape;61;p14"/>
          <p:cNvSpPr txBox="1">
            <a:spLocks noGrp="1"/>
          </p:cNvSpPr>
          <p:nvPr>
            <p:ph type="subTitle" idx="1"/>
          </p:nvPr>
        </p:nvSpPr>
        <p:spPr>
          <a:xfrm>
            <a:off x="0" y="565650"/>
            <a:ext cx="9144000" cy="4578000"/>
          </a:xfrm>
          <a:prstGeom prst="rect">
            <a:avLst/>
          </a:prstGeom>
        </p:spPr>
        <p:txBody>
          <a:bodyPr spcFirstLastPara="1" wrap="square" lIns="91425" tIns="91425" rIns="91425" bIns="91425" anchor="t" anchorCtr="0">
            <a:noAutofit/>
          </a:bodyPr>
          <a:lstStyle/>
          <a:p>
            <a:pPr marL="457200" lvl="0" indent="-406400" algn="l" rtl="0">
              <a:lnSpc>
                <a:spcPct val="80000"/>
              </a:lnSpc>
              <a:spcBef>
                <a:spcPts val="0"/>
              </a:spcBef>
              <a:spcAft>
                <a:spcPts val="0"/>
              </a:spcAft>
              <a:buClr>
                <a:srgbClr val="FFFF00"/>
              </a:buClr>
              <a:buSzPts val="2800"/>
              <a:buChar char="●"/>
            </a:pPr>
            <a:r>
              <a:rPr lang="en">
                <a:solidFill>
                  <a:srgbClr val="FFFF00"/>
                </a:solidFill>
              </a:rPr>
              <a:t>A “mass shooting” event is where 4 or more persons are killed or injured, per the “Gun Violence Archive.”</a:t>
            </a:r>
            <a:endParaRPr>
              <a:solidFill>
                <a:srgbClr val="FFFF00"/>
              </a:solidFill>
            </a:endParaRPr>
          </a:p>
          <a:p>
            <a:pPr marL="457200" lvl="0" indent="-406400" algn="l" rtl="0">
              <a:lnSpc>
                <a:spcPct val="80000"/>
              </a:lnSpc>
              <a:spcBef>
                <a:spcPts val="0"/>
              </a:spcBef>
              <a:spcAft>
                <a:spcPts val="0"/>
              </a:spcAft>
              <a:buClr>
                <a:schemeClr val="dk1"/>
              </a:buClr>
              <a:buSzPts val="2800"/>
              <a:buChar char="●"/>
            </a:pPr>
            <a:r>
              <a:rPr lang="en">
                <a:solidFill>
                  <a:schemeClr val="dk1"/>
                </a:solidFill>
              </a:rPr>
              <a:t>We have had 146 “Mass Shooting” events in the U.S. this year (more than the number of days)!  This is 20 more than by this same time in 2022.</a:t>
            </a:r>
            <a:endParaRPr>
              <a:solidFill>
                <a:schemeClr val="dk1"/>
              </a:solidFill>
            </a:endParaRPr>
          </a:p>
          <a:p>
            <a:pPr marL="457200" lvl="0" indent="-406400" algn="l" rtl="0">
              <a:lnSpc>
                <a:spcPct val="80000"/>
              </a:lnSpc>
              <a:spcBef>
                <a:spcPts val="0"/>
              </a:spcBef>
              <a:spcAft>
                <a:spcPts val="0"/>
              </a:spcAft>
              <a:buClr>
                <a:srgbClr val="00FFFF"/>
              </a:buClr>
              <a:buSzPts val="2800"/>
              <a:buChar char="●"/>
            </a:pPr>
            <a:r>
              <a:rPr lang="en">
                <a:solidFill>
                  <a:srgbClr val="00FFFF"/>
                </a:solidFill>
              </a:rPr>
              <a:t>On March 27 a woman (who identified as male) shot and killed 6 adults and children at a religious school in TN.</a:t>
            </a:r>
            <a:endParaRPr>
              <a:solidFill>
                <a:srgbClr val="00FFFF"/>
              </a:solidFill>
            </a:endParaRPr>
          </a:p>
          <a:p>
            <a:pPr marL="457200" lvl="0" indent="-406400" algn="l" rtl="0">
              <a:lnSpc>
                <a:spcPct val="80000"/>
              </a:lnSpc>
              <a:spcBef>
                <a:spcPts val="0"/>
              </a:spcBef>
              <a:spcAft>
                <a:spcPts val="0"/>
              </a:spcAft>
              <a:buClr>
                <a:srgbClr val="FFFF00"/>
              </a:buClr>
              <a:buSzPts val="2800"/>
              <a:buChar char="●"/>
            </a:pPr>
            <a:r>
              <a:rPr lang="en">
                <a:solidFill>
                  <a:srgbClr val="FFFF00"/>
                </a:solidFill>
              </a:rPr>
              <a:t>Just last week a man at a KY bank killed 4 people while “live-streaming” the event.  </a:t>
            </a:r>
            <a:endParaRPr>
              <a:solidFill>
                <a:srgbClr val="FFFF00"/>
              </a:solidFill>
            </a:endParaRPr>
          </a:p>
          <a:p>
            <a:pPr marL="457200" lvl="0" indent="-406400" algn="l" rtl="0">
              <a:lnSpc>
                <a:spcPct val="80000"/>
              </a:lnSpc>
              <a:spcBef>
                <a:spcPts val="0"/>
              </a:spcBef>
              <a:spcAft>
                <a:spcPts val="0"/>
              </a:spcAft>
              <a:buClr>
                <a:schemeClr val="dk1"/>
              </a:buClr>
              <a:buSzPts val="2800"/>
              <a:buChar char="●"/>
            </a:pPr>
            <a:r>
              <a:rPr lang="en">
                <a:solidFill>
                  <a:schemeClr val="dk1"/>
                </a:solidFill>
              </a:rPr>
              <a:t>Like is always the case, American politicians, media pundits, and citizens are asking “WHY?”</a:t>
            </a:r>
            <a:endParaRPr>
              <a:solidFill>
                <a:schemeClr val="dk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1">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1">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61">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65"/>
        <p:cNvGrpSpPr/>
        <p:nvPr/>
      </p:nvGrpSpPr>
      <p:grpSpPr>
        <a:xfrm>
          <a:off x="0" y="0"/>
          <a:ext cx="0" cy="0"/>
          <a:chOff x="0" y="0"/>
          <a:chExt cx="0" cy="0"/>
        </a:xfrm>
      </p:grpSpPr>
      <p:sp>
        <p:nvSpPr>
          <p:cNvPr id="66" name="Google Shape;66;p15"/>
          <p:cNvSpPr txBox="1">
            <a:spLocks noGrp="1"/>
          </p:cNvSpPr>
          <p:nvPr>
            <p:ph type="ctrTitle"/>
          </p:nvPr>
        </p:nvSpPr>
        <p:spPr>
          <a:xfrm>
            <a:off x="0" y="0"/>
            <a:ext cx="9144000" cy="6144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6011" b="1">
                <a:solidFill>
                  <a:srgbClr val="00FFFF"/>
                </a:solidFill>
              </a:rPr>
              <a:t>Christians know why!</a:t>
            </a:r>
            <a:endParaRPr sz="6011" b="1">
              <a:solidFill>
                <a:srgbClr val="00FFFF"/>
              </a:solidFill>
            </a:endParaRPr>
          </a:p>
        </p:txBody>
      </p:sp>
      <p:sp>
        <p:nvSpPr>
          <p:cNvPr id="67" name="Google Shape;67;p15"/>
          <p:cNvSpPr txBox="1">
            <a:spLocks noGrp="1"/>
          </p:cNvSpPr>
          <p:nvPr>
            <p:ph type="subTitle" idx="1"/>
          </p:nvPr>
        </p:nvSpPr>
        <p:spPr>
          <a:xfrm>
            <a:off x="0" y="643275"/>
            <a:ext cx="9144000" cy="4500300"/>
          </a:xfrm>
          <a:prstGeom prst="rect">
            <a:avLst/>
          </a:prstGeom>
        </p:spPr>
        <p:txBody>
          <a:bodyPr spcFirstLastPara="1" wrap="square" lIns="91425" tIns="91425" rIns="91425" bIns="91425" anchor="t" anchorCtr="0">
            <a:noAutofit/>
          </a:bodyPr>
          <a:lstStyle/>
          <a:p>
            <a:pPr marL="457200" lvl="0" indent="-419100" algn="l" rtl="0">
              <a:lnSpc>
                <a:spcPct val="80000"/>
              </a:lnSpc>
              <a:spcBef>
                <a:spcPts val="0"/>
              </a:spcBef>
              <a:spcAft>
                <a:spcPts val="0"/>
              </a:spcAft>
              <a:buClr>
                <a:srgbClr val="FFFF00"/>
              </a:buClr>
              <a:buSzPts val="3000"/>
              <a:buChar char="●"/>
            </a:pPr>
            <a:r>
              <a:rPr lang="en" sz="3000">
                <a:solidFill>
                  <a:srgbClr val="FFFF00"/>
                </a:solidFill>
              </a:rPr>
              <a:t>In the broadest sense, this is happening because these perpetrators have no relationship with Jesus Christ or His word.  Faithful Christians simply do not willfully harm innocent people!</a:t>
            </a:r>
            <a:endParaRPr sz="3000">
              <a:solidFill>
                <a:srgbClr val="FFFF00"/>
              </a:solidFill>
            </a:endParaRPr>
          </a:p>
          <a:p>
            <a:pPr marL="457200" lvl="0" indent="-419100" algn="l" rtl="0">
              <a:lnSpc>
                <a:spcPct val="80000"/>
              </a:lnSpc>
              <a:spcBef>
                <a:spcPts val="0"/>
              </a:spcBef>
              <a:spcAft>
                <a:spcPts val="0"/>
              </a:spcAft>
              <a:buClr>
                <a:schemeClr val="dk1"/>
              </a:buClr>
              <a:buSzPts val="3000"/>
              <a:buChar char="●"/>
            </a:pPr>
            <a:r>
              <a:rPr lang="en" sz="3000">
                <a:solidFill>
                  <a:schemeClr val="dk1"/>
                </a:solidFill>
              </a:rPr>
              <a:t>But for the purposes of this lesson we want to address the subject of ANGER.  In almost every case of violence, the offender is angry over some cause or some perceived injustice they have suffered.</a:t>
            </a:r>
            <a:endParaRPr sz="3000">
              <a:solidFill>
                <a:schemeClr val="dk1"/>
              </a:solidFill>
            </a:endParaRPr>
          </a:p>
          <a:p>
            <a:pPr marL="457200" lvl="0" indent="-419100" algn="l" rtl="0">
              <a:lnSpc>
                <a:spcPct val="80000"/>
              </a:lnSpc>
              <a:spcBef>
                <a:spcPts val="0"/>
              </a:spcBef>
              <a:spcAft>
                <a:spcPts val="0"/>
              </a:spcAft>
              <a:buClr>
                <a:srgbClr val="00FFFF"/>
              </a:buClr>
              <a:buSzPts val="3000"/>
              <a:buChar char="●"/>
            </a:pPr>
            <a:r>
              <a:rPr lang="en" sz="3000">
                <a:solidFill>
                  <a:srgbClr val="00FFFF"/>
                </a:solidFill>
              </a:rPr>
              <a:t>Last I checked there are over 870 verses in scripture about anger.  (Having to choose only a few of those for this lesson was difficult.) </a:t>
            </a:r>
            <a:endParaRPr sz="3000">
              <a:solidFill>
                <a:srgbClr val="00FFFF"/>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7">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71"/>
        <p:cNvGrpSpPr/>
        <p:nvPr/>
      </p:nvGrpSpPr>
      <p:grpSpPr>
        <a:xfrm>
          <a:off x="0" y="0"/>
          <a:ext cx="0" cy="0"/>
          <a:chOff x="0" y="0"/>
          <a:chExt cx="0" cy="0"/>
        </a:xfrm>
      </p:grpSpPr>
      <p:sp>
        <p:nvSpPr>
          <p:cNvPr id="72" name="Google Shape;72;p16"/>
          <p:cNvSpPr txBox="1">
            <a:spLocks noGrp="1"/>
          </p:cNvSpPr>
          <p:nvPr>
            <p:ph type="ctrTitle"/>
          </p:nvPr>
        </p:nvSpPr>
        <p:spPr>
          <a:xfrm>
            <a:off x="0" y="0"/>
            <a:ext cx="9144000" cy="6144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5511" b="1">
                <a:solidFill>
                  <a:srgbClr val="00FFFF"/>
                </a:solidFill>
              </a:rPr>
              <a:t>Is it RIGHT to be angry?</a:t>
            </a:r>
            <a:endParaRPr sz="5511" b="1">
              <a:solidFill>
                <a:srgbClr val="00FFFF"/>
              </a:solidFill>
            </a:endParaRPr>
          </a:p>
        </p:txBody>
      </p:sp>
      <p:sp>
        <p:nvSpPr>
          <p:cNvPr id="73" name="Google Shape;73;p16"/>
          <p:cNvSpPr txBox="1">
            <a:spLocks noGrp="1"/>
          </p:cNvSpPr>
          <p:nvPr>
            <p:ph type="subTitle" idx="1"/>
          </p:nvPr>
        </p:nvSpPr>
        <p:spPr>
          <a:xfrm>
            <a:off x="-19050" y="614400"/>
            <a:ext cx="9182100" cy="4529100"/>
          </a:xfrm>
          <a:prstGeom prst="rect">
            <a:avLst/>
          </a:prstGeom>
        </p:spPr>
        <p:txBody>
          <a:bodyPr spcFirstLastPara="1" wrap="square" lIns="91425" tIns="91425" rIns="91425" bIns="91425" anchor="t" anchorCtr="0">
            <a:noAutofit/>
          </a:bodyPr>
          <a:lstStyle/>
          <a:p>
            <a:pPr marL="457200" lvl="0" indent="-406400" algn="l" rtl="0">
              <a:lnSpc>
                <a:spcPct val="80000"/>
              </a:lnSpc>
              <a:spcBef>
                <a:spcPts val="0"/>
              </a:spcBef>
              <a:spcAft>
                <a:spcPts val="0"/>
              </a:spcAft>
              <a:buClr>
                <a:srgbClr val="FFFF00"/>
              </a:buClr>
              <a:buSzPts val="2800"/>
              <a:buChar char="●"/>
            </a:pPr>
            <a:r>
              <a:rPr lang="en">
                <a:solidFill>
                  <a:srgbClr val="FFFF00"/>
                </a:solidFill>
              </a:rPr>
              <a:t>God asked Jonah 2 times if he was even RIGHT to be angry.</a:t>
            </a:r>
            <a:endParaRPr>
              <a:solidFill>
                <a:srgbClr val="FFFF00"/>
              </a:solidFill>
            </a:endParaRPr>
          </a:p>
          <a:p>
            <a:pPr marL="457200" lvl="0" indent="-406400" algn="l" rtl="0">
              <a:lnSpc>
                <a:spcPct val="80000"/>
              </a:lnSpc>
              <a:spcBef>
                <a:spcPts val="0"/>
              </a:spcBef>
              <a:spcAft>
                <a:spcPts val="0"/>
              </a:spcAft>
              <a:buClr>
                <a:schemeClr val="dk1"/>
              </a:buClr>
              <a:buSzPts val="2800"/>
              <a:buChar char="●"/>
            </a:pPr>
            <a:r>
              <a:rPr lang="en">
                <a:solidFill>
                  <a:schemeClr val="dk1"/>
                </a:solidFill>
              </a:rPr>
              <a:t>Jonah was angry that the wicked people of Ninevah had repented, that God then forgave them, and then that the plant which had provided him shade had withered away.</a:t>
            </a:r>
            <a:endParaRPr>
              <a:solidFill>
                <a:schemeClr val="dk1"/>
              </a:solidFill>
            </a:endParaRPr>
          </a:p>
          <a:p>
            <a:pPr marL="457200" lvl="0" indent="-406400" algn="l" rtl="0">
              <a:lnSpc>
                <a:spcPct val="80000"/>
              </a:lnSpc>
              <a:spcBef>
                <a:spcPts val="0"/>
              </a:spcBef>
              <a:spcAft>
                <a:spcPts val="0"/>
              </a:spcAft>
              <a:buClr>
                <a:srgbClr val="00FFFF"/>
              </a:buClr>
              <a:buSzPts val="2800"/>
              <a:buChar char="●"/>
            </a:pPr>
            <a:r>
              <a:rPr lang="en">
                <a:solidFill>
                  <a:srgbClr val="00FFFF"/>
                </a:solidFill>
              </a:rPr>
              <a:t>It was NOT right for Jonah to be angry about ANY of these things!</a:t>
            </a:r>
            <a:endParaRPr>
              <a:solidFill>
                <a:srgbClr val="00FFFF"/>
              </a:solidFill>
            </a:endParaRPr>
          </a:p>
          <a:p>
            <a:pPr marL="457200" lvl="0" indent="-406400" algn="l" rtl="0">
              <a:lnSpc>
                <a:spcPct val="80000"/>
              </a:lnSpc>
              <a:spcBef>
                <a:spcPts val="0"/>
              </a:spcBef>
              <a:spcAft>
                <a:spcPts val="0"/>
              </a:spcAft>
              <a:buClr>
                <a:srgbClr val="FFFF00"/>
              </a:buClr>
              <a:buSzPts val="2800"/>
              <a:buChar char="●"/>
            </a:pPr>
            <a:r>
              <a:rPr lang="en">
                <a:solidFill>
                  <a:srgbClr val="FFFF00"/>
                </a:solidFill>
              </a:rPr>
              <a:t>So I suggest to us that when we become angry about something, the FIRST question we should ask ourselves is if we are even RIGHT to be angry in that situation!</a:t>
            </a:r>
            <a:endParaRPr>
              <a:solidFill>
                <a:srgbClr val="FFFF00"/>
              </a:solidFill>
            </a:endParaRPr>
          </a:p>
          <a:p>
            <a:pPr marL="457200" lvl="0" indent="-406400" algn="l" rtl="0">
              <a:lnSpc>
                <a:spcPct val="80000"/>
              </a:lnSpc>
              <a:spcBef>
                <a:spcPts val="0"/>
              </a:spcBef>
              <a:spcAft>
                <a:spcPts val="0"/>
              </a:spcAft>
              <a:buClr>
                <a:schemeClr val="dk1"/>
              </a:buClr>
              <a:buSzPts val="2800"/>
              <a:buChar char="●"/>
            </a:pPr>
            <a:r>
              <a:rPr lang="en">
                <a:solidFill>
                  <a:schemeClr val="dk1"/>
                </a:solidFill>
              </a:rPr>
              <a:t>Let’s look at some more biblical examples.</a:t>
            </a:r>
            <a:endParaRPr>
              <a:solidFill>
                <a:schemeClr val="dk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7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77"/>
        <p:cNvGrpSpPr/>
        <p:nvPr/>
      </p:nvGrpSpPr>
      <p:grpSpPr>
        <a:xfrm>
          <a:off x="0" y="0"/>
          <a:ext cx="0" cy="0"/>
          <a:chOff x="0" y="0"/>
          <a:chExt cx="0" cy="0"/>
        </a:xfrm>
      </p:grpSpPr>
      <p:sp>
        <p:nvSpPr>
          <p:cNvPr id="78" name="Google Shape;78;p17"/>
          <p:cNvSpPr txBox="1">
            <a:spLocks noGrp="1"/>
          </p:cNvSpPr>
          <p:nvPr>
            <p:ph type="ctrTitle"/>
          </p:nvPr>
        </p:nvSpPr>
        <p:spPr>
          <a:xfrm>
            <a:off x="0" y="0"/>
            <a:ext cx="9144000" cy="6144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5511" b="1">
                <a:solidFill>
                  <a:srgbClr val="00FFFF"/>
                </a:solidFill>
              </a:rPr>
              <a:t>Was their anger RIGHT?</a:t>
            </a:r>
            <a:endParaRPr sz="5511" b="1">
              <a:solidFill>
                <a:srgbClr val="00FFFF"/>
              </a:solidFill>
            </a:endParaRPr>
          </a:p>
        </p:txBody>
      </p:sp>
      <p:sp>
        <p:nvSpPr>
          <p:cNvPr id="79" name="Google Shape;79;p17"/>
          <p:cNvSpPr txBox="1">
            <a:spLocks noGrp="1"/>
          </p:cNvSpPr>
          <p:nvPr>
            <p:ph type="subTitle" idx="1"/>
          </p:nvPr>
        </p:nvSpPr>
        <p:spPr>
          <a:xfrm>
            <a:off x="-19050" y="614400"/>
            <a:ext cx="9182100" cy="4529100"/>
          </a:xfrm>
          <a:prstGeom prst="rect">
            <a:avLst/>
          </a:prstGeom>
        </p:spPr>
        <p:txBody>
          <a:bodyPr spcFirstLastPara="1" wrap="square" lIns="91425" tIns="91425" rIns="91425" bIns="91425" anchor="t" anchorCtr="0">
            <a:noAutofit/>
          </a:bodyPr>
          <a:lstStyle/>
          <a:p>
            <a:pPr marL="457200" lvl="0" indent="-393700" algn="l" rtl="0">
              <a:lnSpc>
                <a:spcPct val="80000"/>
              </a:lnSpc>
              <a:spcBef>
                <a:spcPts val="0"/>
              </a:spcBef>
              <a:spcAft>
                <a:spcPts val="0"/>
              </a:spcAft>
              <a:buClr>
                <a:srgbClr val="FFFF00"/>
              </a:buClr>
              <a:buSzPts val="2600"/>
              <a:buChar char="●"/>
            </a:pPr>
            <a:r>
              <a:rPr lang="en" sz="2600">
                <a:solidFill>
                  <a:srgbClr val="FFFF00"/>
                </a:solidFill>
              </a:rPr>
              <a:t>At God?</a:t>
            </a:r>
            <a:endParaRPr sz="2600">
              <a:solidFill>
                <a:srgbClr val="FFFF00"/>
              </a:solidFill>
            </a:endParaRPr>
          </a:p>
          <a:p>
            <a:pPr marL="457200" lvl="0" indent="-393700" algn="l" rtl="0">
              <a:lnSpc>
                <a:spcPct val="80000"/>
              </a:lnSpc>
              <a:spcBef>
                <a:spcPts val="0"/>
              </a:spcBef>
              <a:spcAft>
                <a:spcPts val="0"/>
              </a:spcAft>
              <a:buClr>
                <a:srgbClr val="FFFF00"/>
              </a:buClr>
              <a:buSzPts val="2600"/>
              <a:buChar char="●"/>
            </a:pPr>
            <a:r>
              <a:rPr lang="en" sz="2600" u="sng">
                <a:solidFill>
                  <a:srgbClr val="FFFF00"/>
                </a:solidFill>
              </a:rPr>
              <a:t>Cain - Gen.4:5-7</a:t>
            </a:r>
            <a:r>
              <a:rPr lang="en" sz="2600">
                <a:solidFill>
                  <a:srgbClr val="FFFF00"/>
                </a:solidFill>
              </a:rPr>
              <a:t> </a:t>
            </a:r>
            <a:r>
              <a:rPr lang="en" sz="2600" i="1">
                <a:solidFill>
                  <a:schemeClr val="dk1"/>
                </a:solidFill>
              </a:rPr>
              <a:t>“but He did not respect Cain and his offering. And Cain was very angry, and his countenance fell.6 So the Lord said to Cain, “Why are you angry? And why has your countenance fallen? 7 If you do well, will you not be accepted? And if you do not do well, sin lies at the door. And its desire is for you, but you should rule over it.”</a:t>
            </a:r>
            <a:endParaRPr sz="2600" i="1">
              <a:solidFill>
                <a:schemeClr val="dk1"/>
              </a:solidFill>
            </a:endParaRPr>
          </a:p>
          <a:p>
            <a:pPr marL="457200" lvl="0" indent="-393700" algn="l" rtl="0">
              <a:lnSpc>
                <a:spcPct val="80000"/>
              </a:lnSpc>
              <a:spcBef>
                <a:spcPts val="0"/>
              </a:spcBef>
              <a:spcAft>
                <a:spcPts val="0"/>
              </a:spcAft>
              <a:buClr>
                <a:srgbClr val="FFFF00"/>
              </a:buClr>
              <a:buSzPts val="2600"/>
              <a:buChar char="●"/>
            </a:pPr>
            <a:r>
              <a:rPr lang="en" sz="2600" u="sng">
                <a:solidFill>
                  <a:srgbClr val="FFFF00"/>
                </a:solidFill>
              </a:rPr>
              <a:t>David - 1 Chron.13:10-11</a:t>
            </a:r>
            <a:r>
              <a:rPr lang="en" sz="2600">
                <a:solidFill>
                  <a:srgbClr val="FFFF00"/>
                </a:solidFill>
              </a:rPr>
              <a:t> </a:t>
            </a:r>
            <a:r>
              <a:rPr lang="en" sz="2600" i="1">
                <a:solidFill>
                  <a:schemeClr val="dk1"/>
                </a:solidFill>
              </a:rPr>
              <a:t>“Then the anger of the Lord was aroused against Uzza, and He struck him because he put his hand to the ark; and he died there before God. 11 And David became angry because of the Lord’s outbreak against Uzza; therefore that place is called Perez Uzza to this day.”</a:t>
            </a:r>
            <a:endParaRPr sz="2600" i="1">
              <a:solidFill>
                <a:schemeClr val="dk1"/>
              </a:solidFill>
            </a:endParaRPr>
          </a:p>
          <a:p>
            <a:pPr marL="0" lvl="0" indent="0" algn="l" rtl="0">
              <a:lnSpc>
                <a:spcPct val="80000"/>
              </a:lnSpc>
              <a:spcBef>
                <a:spcPts val="0"/>
              </a:spcBef>
              <a:spcAft>
                <a:spcPts val="0"/>
              </a:spcAft>
              <a:buNone/>
            </a:pPr>
            <a:endParaRPr sz="2000">
              <a:solidFill>
                <a:srgbClr val="FFFF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9">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9">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9">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83"/>
        <p:cNvGrpSpPr/>
        <p:nvPr/>
      </p:nvGrpSpPr>
      <p:grpSpPr>
        <a:xfrm>
          <a:off x="0" y="0"/>
          <a:ext cx="0" cy="0"/>
          <a:chOff x="0" y="0"/>
          <a:chExt cx="0" cy="0"/>
        </a:xfrm>
      </p:grpSpPr>
      <p:sp>
        <p:nvSpPr>
          <p:cNvPr id="84" name="Google Shape;84;p18"/>
          <p:cNvSpPr txBox="1">
            <a:spLocks noGrp="1"/>
          </p:cNvSpPr>
          <p:nvPr>
            <p:ph type="ctrTitle"/>
          </p:nvPr>
        </p:nvSpPr>
        <p:spPr>
          <a:xfrm>
            <a:off x="0" y="0"/>
            <a:ext cx="9144000" cy="6144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5411" b="1">
                <a:solidFill>
                  <a:srgbClr val="00FFFF"/>
                </a:solidFill>
              </a:rPr>
              <a:t>Was their anger RIGHT? - 2</a:t>
            </a:r>
            <a:endParaRPr sz="5411" b="1">
              <a:solidFill>
                <a:srgbClr val="00FFFF"/>
              </a:solidFill>
            </a:endParaRPr>
          </a:p>
        </p:txBody>
      </p:sp>
      <p:sp>
        <p:nvSpPr>
          <p:cNvPr id="85" name="Google Shape;85;p18"/>
          <p:cNvSpPr txBox="1">
            <a:spLocks noGrp="1"/>
          </p:cNvSpPr>
          <p:nvPr>
            <p:ph type="subTitle" idx="1"/>
          </p:nvPr>
        </p:nvSpPr>
        <p:spPr>
          <a:xfrm>
            <a:off x="-19050" y="511725"/>
            <a:ext cx="9182100" cy="4632000"/>
          </a:xfrm>
          <a:prstGeom prst="rect">
            <a:avLst/>
          </a:prstGeom>
        </p:spPr>
        <p:txBody>
          <a:bodyPr spcFirstLastPara="1" wrap="square" lIns="91425" tIns="91425" rIns="91425" bIns="91425" anchor="t" anchorCtr="0">
            <a:noAutofit/>
          </a:bodyPr>
          <a:lstStyle/>
          <a:p>
            <a:pPr marL="457200" lvl="0" indent="-368300" algn="l" rtl="0">
              <a:lnSpc>
                <a:spcPct val="80000"/>
              </a:lnSpc>
              <a:spcBef>
                <a:spcPts val="0"/>
              </a:spcBef>
              <a:spcAft>
                <a:spcPts val="0"/>
              </a:spcAft>
              <a:buClr>
                <a:srgbClr val="FFFF00"/>
              </a:buClr>
              <a:buSzPts val="2200"/>
              <a:buChar char="●"/>
            </a:pPr>
            <a:r>
              <a:rPr lang="en" sz="2200">
                <a:solidFill>
                  <a:srgbClr val="FFFF00"/>
                </a:solidFill>
              </a:rPr>
              <a:t>At other people?</a:t>
            </a:r>
            <a:endParaRPr sz="2200">
              <a:solidFill>
                <a:srgbClr val="FFFF00"/>
              </a:solidFill>
            </a:endParaRPr>
          </a:p>
          <a:p>
            <a:pPr marL="457200" lvl="0" indent="-368300" algn="l" rtl="0">
              <a:lnSpc>
                <a:spcPct val="80000"/>
              </a:lnSpc>
              <a:spcBef>
                <a:spcPts val="0"/>
              </a:spcBef>
              <a:spcAft>
                <a:spcPts val="0"/>
              </a:spcAft>
              <a:buClr>
                <a:srgbClr val="FFFF00"/>
              </a:buClr>
              <a:buSzPts val="2200"/>
              <a:buChar char="●"/>
            </a:pPr>
            <a:r>
              <a:rPr lang="en" sz="2200" u="sng">
                <a:solidFill>
                  <a:srgbClr val="FFFF00"/>
                </a:solidFill>
              </a:rPr>
              <a:t>King Saul - 1 Sam.18:8</a:t>
            </a:r>
            <a:r>
              <a:rPr lang="en" sz="2200" i="1">
                <a:solidFill>
                  <a:schemeClr val="dk1"/>
                </a:solidFill>
              </a:rPr>
              <a:t> “Then Saul was very angry, and the saying displeased him; and he said, “They have ascribed to David ten thousands, and to me they have ascribed only thousands. Now what more can he have but the kingdom?”</a:t>
            </a:r>
            <a:endParaRPr sz="2200" i="1">
              <a:solidFill>
                <a:schemeClr val="dk1"/>
              </a:solidFill>
            </a:endParaRPr>
          </a:p>
          <a:p>
            <a:pPr marL="457200" lvl="0" indent="-368300" algn="l" rtl="0">
              <a:lnSpc>
                <a:spcPct val="80000"/>
              </a:lnSpc>
              <a:spcBef>
                <a:spcPts val="0"/>
              </a:spcBef>
              <a:spcAft>
                <a:spcPts val="0"/>
              </a:spcAft>
              <a:buClr>
                <a:srgbClr val="FFFF00"/>
              </a:buClr>
              <a:buSzPts val="2200"/>
              <a:buChar char="●"/>
            </a:pPr>
            <a:r>
              <a:rPr lang="en" sz="2200" u="sng">
                <a:solidFill>
                  <a:srgbClr val="FFFF00"/>
                </a:solidFill>
              </a:rPr>
              <a:t>King Uzziah - 2 Chron.26:18-19</a:t>
            </a:r>
            <a:r>
              <a:rPr lang="en" sz="2200">
                <a:solidFill>
                  <a:schemeClr val="dk1"/>
                </a:solidFill>
              </a:rPr>
              <a:t> </a:t>
            </a:r>
            <a:r>
              <a:rPr lang="en" sz="2200" i="1">
                <a:solidFill>
                  <a:schemeClr val="dk1"/>
                </a:solidFill>
              </a:rPr>
              <a:t>“And they withstood King Uzziah, and said to him, “It is not for you, Uzziah, to burn incense to the Lord, but for the priests, the sons of Aaron, who are consecrated to burn incense. Get out of the sanctuary, for you have trespassed! You shall have no honor from the Lord God.”19 Then Uzziah became furious; and he had a censer in his hand to burn incense. And while he was angry with the priests, leprosy broke out on his forehead, before the priests in the house of the Lord, beside the incense altar.”</a:t>
            </a:r>
            <a:endParaRPr sz="2200" i="1">
              <a:solidFill>
                <a:schemeClr val="dk1"/>
              </a:solidFill>
            </a:endParaRPr>
          </a:p>
          <a:p>
            <a:pPr marL="457200" lvl="0" indent="-368300" algn="l" rtl="0">
              <a:lnSpc>
                <a:spcPct val="80000"/>
              </a:lnSpc>
              <a:spcBef>
                <a:spcPts val="0"/>
              </a:spcBef>
              <a:spcAft>
                <a:spcPts val="0"/>
              </a:spcAft>
              <a:buClr>
                <a:srgbClr val="FFFF00"/>
              </a:buClr>
              <a:buSzPts val="2200"/>
              <a:buChar char="●"/>
            </a:pPr>
            <a:r>
              <a:rPr lang="en" sz="2200">
                <a:solidFill>
                  <a:srgbClr val="FFFF00"/>
                </a:solidFill>
              </a:rPr>
              <a:t>At “circumstances”?</a:t>
            </a:r>
            <a:r>
              <a:rPr lang="en" sz="2200">
                <a:solidFill>
                  <a:schemeClr val="dk1"/>
                </a:solidFill>
              </a:rPr>
              <a:t>  </a:t>
            </a:r>
            <a:endParaRPr sz="2200">
              <a:solidFill>
                <a:schemeClr val="dk1"/>
              </a:solidFill>
            </a:endParaRPr>
          </a:p>
          <a:p>
            <a:pPr marL="457200" lvl="0" indent="-368300" algn="l" rtl="0">
              <a:lnSpc>
                <a:spcPct val="80000"/>
              </a:lnSpc>
              <a:spcBef>
                <a:spcPts val="0"/>
              </a:spcBef>
              <a:spcAft>
                <a:spcPts val="0"/>
              </a:spcAft>
              <a:buClr>
                <a:srgbClr val="FFFF00"/>
              </a:buClr>
              <a:buSzPts val="2200"/>
              <a:buChar char="●"/>
            </a:pPr>
            <a:r>
              <a:rPr lang="en" sz="2200" u="sng">
                <a:solidFill>
                  <a:srgbClr val="FFFF00"/>
                </a:solidFill>
              </a:rPr>
              <a:t>Sanballat - Neh.4:1</a:t>
            </a:r>
            <a:r>
              <a:rPr lang="en" sz="2200">
                <a:solidFill>
                  <a:srgbClr val="FFFF00"/>
                </a:solidFill>
              </a:rPr>
              <a:t> </a:t>
            </a:r>
            <a:r>
              <a:rPr lang="en" sz="2200" i="1">
                <a:solidFill>
                  <a:schemeClr val="dk1"/>
                </a:solidFill>
              </a:rPr>
              <a:t>“But it so happened, when Sanballat heard that we were rebuilding the wall, that he was furious and very indignant, and mocked the Jews.”</a:t>
            </a:r>
            <a:endParaRPr sz="2000">
              <a:solidFill>
                <a:srgbClr val="FFFF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8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85">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85">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0" name="Google Shape;90;p19"/>
          <p:cNvSpPr txBox="1">
            <a:spLocks noGrp="1"/>
          </p:cNvSpPr>
          <p:nvPr>
            <p:ph type="ctrTitle"/>
          </p:nvPr>
        </p:nvSpPr>
        <p:spPr>
          <a:xfrm>
            <a:off x="0" y="0"/>
            <a:ext cx="9144000" cy="6144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5011" b="1">
                <a:solidFill>
                  <a:srgbClr val="00FFFF"/>
                </a:solidFill>
              </a:rPr>
              <a:t>Targets of our anger?</a:t>
            </a:r>
            <a:endParaRPr sz="5011" b="1">
              <a:solidFill>
                <a:srgbClr val="00FFFF"/>
              </a:solidFill>
            </a:endParaRPr>
          </a:p>
        </p:txBody>
      </p:sp>
      <p:sp>
        <p:nvSpPr>
          <p:cNvPr id="91" name="Google Shape;91;p19"/>
          <p:cNvSpPr txBox="1">
            <a:spLocks noGrp="1"/>
          </p:cNvSpPr>
          <p:nvPr>
            <p:ph type="subTitle" idx="1"/>
          </p:nvPr>
        </p:nvSpPr>
        <p:spPr>
          <a:xfrm>
            <a:off x="-19050" y="614400"/>
            <a:ext cx="9182100" cy="4529400"/>
          </a:xfrm>
          <a:prstGeom prst="rect">
            <a:avLst/>
          </a:prstGeom>
        </p:spPr>
        <p:txBody>
          <a:bodyPr spcFirstLastPara="1" wrap="square" lIns="91425" tIns="91425" rIns="91425" bIns="91425" anchor="t" anchorCtr="0">
            <a:noAutofit/>
          </a:bodyPr>
          <a:lstStyle/>
          <a:p>
            <a:pPr marL="457200" lvl="0" indent="-349250" algn="l" rtl="0">
              <a:lnSpc>
                <a:spcPct val="80000"/>
              </a:lnSpc>
              <a:spcBef>
                <a:spcPts val="0"/>
              </a:spcBef>
              <a:spcAft>
                <a:spcPts val="0"/>
              </a:spcAft>
              <a:buClr>
                <a:srgbClr val="FFFF00"/>
              </a:buClr>
              <a:buSzPts val="1900"/>
              <a:buChar char="●"/>
            </a:pPr>
            <a:r>
              <a:rPr lang="en" sz="1900">
                <a:solidFill>
                  <a:srgbClr val="FFFF00"/>
                </a:solidFill>
              </a:rPr>
              <a:t>Most of our anger is directed toward other persons because of a real or a perceived injustice we feel we have suffered at their hands.</a:t>
            </a:r>
            <a:endParaRPr sz="1900">
              <a:solidFill>
                <a:srgbClr val="FFFF00"/>
              </a:solidFill>
            </a:endParaRPr>
          </a:p>
          <a:p>
            <a:pPr marL="457200" lvl="0" indent="-349250" algn="l" rtl="0">
              <a:lnSpc>
                <a:spcPct val="80000"/>
              </a:lnSpc>
              <a:spcBef>
                <a:spcPts val="0"/>
              </a:spcBef>
              <a:spcAft>
                <a:spcPts val="0"/>
              </a:spcAft>
              <a:buClr>
                <a:schemeClr val="dk1"/>
              </a:buClr>
              <a:buSzPts val="1900"/>
              <a:buChar char="●"/>
            </a:pPr>
            <a:r>
              <a:rPr lang="en" sz="1900">
                <a:solidFill>
                  <a:schemeClr val="dk1"/>
                </a:solidFill>
              </a:rPr>
              <a:t>We also feel this type of anger when someone has harmed undeserving persons that we care very deeply for.  This is why we feel anger over school shootings, over abortion, and over other blatant sins that we know are such an offense to Jesus Christ.</a:t>
            </a:r>
            <a:endParaRPr sz="1900">
              <a:solidFill>
                <a:schemeClr val="dk1"/>
              </a:solidFill>
            </a:endParaRPr>
          </a:p>
          <a:p>
            <a:pPr marL="457200" lvl="0" indent="-349250" algn="l" rtl="0">
              <a:lnSpc>
                <a:spcPct val="80000"/>
              </a:lnSpc>
              <a:spcBef>
                <a:spcPts val="0"/>
              </a:spcBef>
              <a:spcAft>
                <a:spcPts val="0"/>
              </a:spcAft>
              <a:buClr>
                <a:srgbClr val="00FFFF"/>
              </a:buClr>
              <a:buSzPts val="1900"/>
              <a:buChar char="●"/>
            </a:pPr>
            <a:r>
              <a:rPr lang="en" sz="1900">
                <a:solidFill>
                  <a:srgbClr val="00FFFF"/>
                </a:solidFill>
              </a:rPr>
              <a:t>We have seen in scripture that the devil will tempt us to be angry at God, but this not wise.  That anger is better spent being directed at the devil and at sin itself.</a:t>
            </a:r>
            <a:endParaRPr sz="1900">
              <a:solidFill>
                <a:srgbClr val="00FFFF"/>
              </a:solidFill>
            </a:endParaRPr>
          </a:p>
          <a:p>
            <a:pPr marL="457200" lvl="0" indent="-349250" algn="l" rtl="0">
              <a:lnSpc>
                <a:spcPct val="80000"/>
              </a:lnSpc>
              <a:spcBef>
                <a:spcPts val="0"/>
              </a:spcBef>
              <a:spcAft>
                <a:spcPts val="0"/>
              </a:spcAft>
              <a:buClr>
                <a:srgbClr val="FFFF00"/>
              </a:buClr>
              <a:buSzPts val="1900"/>
              <a:buChar char="●"/>
            </a:pPr>
            <a:r>
              <a:rPr lang="en" sz="1900">
                <a:solidFill>
                  <a:srgbClr val="FFFF00"/>
                </a:solidFill>
              </a:rPr>
              <a:t>We see people cursing and angry at God in this world because of what God allows to take place in our broken world.  They/we are really just angry at the consequences of sin coming into God’s perfect Creation, but most people forget this.</a:t>
            </a:r>
            <a:endParaRPr sz="1900">
              <a:solidFill>
                <a:srgbClr val="FFFF00"/>
              </a:solidFill>
            </a:endParaRPr>
          </a:p>
          <a:p>
            <a:pPr marL="457200" lvl="0" indent="-349250" algn="l" rtl="0">
              <a:lnSpc>
                <a:spcPct val="80000"/>
              </a:lnSpc>
              <a:spcBef>
                <a:spcPts val="0"/>
              </a:spcBef>
              <a:spcAft>
                <a:spcPts val="0"/>
              </a:spcAft>
              <a:buClr>
                <a:schemeClr val="dk1"/>
              </a:buClr>
              <a:buSzPts val="1900"/>
              <a:buChar char="●"/>
            </a:pPr>
            <a:r>
              <a:rPr lang="en" sz="1900">
                <a:solidFill>
                  <a:schemeClr val="dk1"/>
                </a:solidFill>
              </a:rPr>
              <a:t>But we have all also experienced times when we are very angry at </a:t>
            </a:r>
            <a:r>
              <a:rPr lang="en" sz="1900" u="sng">
                <a:solidFill>
                  <a:schemeClr val="dk1"/>
                </a:solidFill>
              </a:rPr>
              <a:t>OURSELVES</a:t>
            </a:r>
            <a:r>
              <a:rPr lang="en" sz="1900">
                <a:solidFill>
                  <a:schemeClr val="dk1"/>
                </a:solidFill>
              </a:rPr>
              <a:t> for doing things which we knew were stupid, and hurt God and hurt other people.  We also must overcome our guilt and forgive ourselves!</a:t>
            </a:r>
            <a:endParaRPr sz="1900">
              <a:solidFill>
                <a:schemeClr val="dk1"/>
              </a:solidFill>
            </a:endParaRPr>
          </a:p>
          <a:p>
            <a:pPr marL="457200" lvl="0" indent="-349250" algn="l" rtl="0">
              <a:lnSpc>
                <a:spcPct val="80000"/>
              </a:lnSpc>
              <a:spcBef>
                <a:spcPts val="0"/>
              </a:spcBef>
              <a:spcAft>
                <a:spcPts val="0"/>
              </a:spcAft>
              <a:buClr>
                <a:srgbClr val="FFFF00"/>
              </a:buClr>
              <a:buSzPts val="1900"/>
              <a:buChar char="●"/>
            </a:pPr>
            <a:r>
              <a:rPr lang="en" sz="1900" u="sng">
                <a:solidFill>
                  <a:srgbClr val="FFFF00"/>
                </a:solidFill>
              </a:rPr>
              <a:t>Joseph to his brothers - Gen.45:5</a:t>
            </a:r>
            <a:r>
              <a:rPr lang="en" sz="1900">
                <a:solidFill>
                  <a:srgbClr val="FFFF00"/>
                </a:solidFill>
              </a:rPr>
              <a:t> </a:t>
            </a:r>
            <a:r>
              <a:rPr lang="en" sz="1900" i="1">
                <a:solidFill>
                  <a:schemeClr val="dk1"/>
                </a:solidFill>
              </a:rPr>
              <a:t>“But now, do not therefore be grieved </a:t>
            </a:r>
            <a:r>
              <a:rPr lang="en" sz="1900" i="1" u="sng">
                <a:solidFill>
                  <a:schemeClr val="dk1"/>
                </a:solidFill>
              </a:rPr>
              <a:t>or angry with yourselves</a:t>
            </a:r>
            <a:r>
              <a:rPr lang="en" sz="1900" i="1">
                <a:solidFill>
                  <a:schemeClr val="dk1"/>
                </a:solidFill>
              </a:rPr>
              <a:t> because you sold me here; for God sent me before you to preserve life.”</a:t>
            </a:r>
            <a:endParaRPr sz="1900" i="1">
              <a:solidFill>
                <a:schemeClr val="dk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9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91">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91">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91">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91">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95"/>
        <p:cNvGrpSpPr/>
        <p:nvPr/>
      </p:nvGrpSpPr>
      <p:grpSpPr>
        <a:xfrm>
          <a:off x="0" y="0"/>
          <a:ext cx="0" cy="0"/>
          <a:chOff x="0" y="0"/>
          <a:chExt cx="0" cy="0"/>
        </a:xfrm>
      </p:grpSpPr>
      <p:sp>
        <p:nvSpPr>
          <p:cNvPr id="96" name="Google Shape;96;p20"/>
          <p:cNvSpPr txBox="1">
            <a:spLocks noGrp="1"/>
          </p:cNvSpPr>
          <p:nvPr>
            <p:ph type="ctrTitle"/>
          </p:nvPr>
        </p:nvSpPr>
        <p:spPr>
          <a:xfrm>
            <a:off x="0" y="0"/>
            <a:ext cx="9144000" cy="6144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5211" b="1">
                <a:solidFill>
                  <a:srgbClr val="00FFFF"/>
                </a:solidFill>
              </a:rPr>
              <a:t>Why do we even feel anger?</a:t>
            </a:r>
            <a:endParaRPr sz="5211" b="1">
              <a:solidFill>
                <a:srgbClr val="00FFFF"/>
              </a:solidFill>
            </a:endParaRPr>
          </a:p>
        </p:txBody>
      </p:sp>
      <p:sp>
        <p:nvSpPr>
          <p:cNvPr id="97" name="Google Shape;97;p20"/>
          <p:cNvSpPr txBox="1">
            <a:spLocks noGrp="1"/>
          </p:cNvSpPr>
          <p:nvPr>
            <p:ph type="subTitle" idx="1"/>
          </p:nvPr>
        </p:nvSpPr>
        <p:spPr>
          <a:xfrm>
            <a:off x="-19050" y="614400"/>
            <a:ext cx="9182100" cy="4529100"/>
          </a:xfrm>
          <a:prstGeom prst="rect">
            <a:avLst/>
          </a:prstGeom>
        </p:spPr>
        <p:txBody>
          <a:bodyPr spcFirstLastPara="1" wrap="square" lIns="91425" tIns="91425" rIns="91425" bIns="91425" anchor="t" anchorCtr="0">
            <a:noAutofit/>
          </a:bodyPr>
          <a:lstStyle/>
          <a:p>
            <a:pPr marL="457200" lvl="0" indent="-381000" algn="l" rtl="0">
              <a:lnSpc>
                <a:spcPct val="80000"/>
              </a:lnSpc>
              <a:spcBef>
                <a:spcPts val="0"/>
              </a:spcBef>
              <a:spcAft>
                <a:spcPts val="0"/>
              </a:spcAft>
              <a:buClr>
                <a:srgbClr val="FFFF00"/>
              </a:buClr>
              <a:buSzPts val="2400"/>
              <a:buChar char="●"/>
            </a:pPr>
            <a:r>
              <a:rPr lang="en" sz="2400">
                <a:solidFill>
                  <a:srgbClr val="FFFF00"/>
                </a:solidFill>
              </a:rPr>
              <a:t>I humbly suggest that humans have the capacity for anger because we are made in the image of a perfect God who executes “perfect anger”.</a:t>
            </a:r>
            <a:endParaRPr sz="2400">
              <a:solidFill>
                <a:srgbClr val="FFFF00"/>
              </a:solidFill>
            </a:endParaRPr>
          </a:p>
          <a:p>
            <a:pPr marL="457200" lvl="0" indent="-381000" algn="l" rtl="0">
              <a:lnSpc>
                <a:spcPct val="80000"/>
              </a:lnSpc>
              <a:spcBef>
                <a:spcPts val="0"/>
              </a:spcBef>
              <a:spcAft>
                <a:spcPts val="0"/>
              </a:spcAft>
              <a:buClr>
                <a:schemeClr val="dk1"/>
              </a:buClr>
              <a:buSzPts val="2400"/>
              <a:buChar char="●"/>
            </a:pPr>
            <a:r>
              <a:rPr lang="en" sz="2400">
                <a:solidFill>
                  <a:schemeClr val="dk1"/>
                </a:solidFill>
              </a:rPr>
              <a:t>Anger definition: “a strong feeling of annoyance, displeasure, or hostility.” “antagonism toward someone or something you feel has deliberately done you wrong.” Does God feel this way sometimes?</a:t>
            </a:r>
            <a:endParaRPr sz="2400">
              <a:solidFill>
                <a:schemeClr val="dk1"/>
              </a:solidFill>
            </a:endParaRPr>
          </a:p>
          <a:p>
            <a:pPr marL="457200" lvl="0" indent="-381000" algn="l" rtl="0">
              <a:lnSpc>
                <a:spcPct val="80000"/>
              </a:lnSpc>
              <a:spcBef>
                <a:spcPts val="0"/>
              </a:spcBef>
              <a:spcAft>
                <a:spcPts val="0"/>
              </a:spcAft>
              <a:buClr>
                <a:srgbClr val="00FFFF"/>
              </a:buClr>
              <a:buSzPts val="2400"/>
              <a:buChar char="●"/>
            </a:pPr>
            <a:r>
              <a:rPr lang="en" sz="2400">
                <a:solidFill>
                  <a:srgbClr val="00FFFF"/>
                </a:solidFill>
              </a:rPr>
              <a:t>Of those 870 scriptures about anger I mentioned, about 700 are actually referring to GOD’S anger!  There are around 55 warnings about “provoking” God’s anger.</a:t>
            </a:r>
            <a:endParaRPr sz="2400">
              <a:solidFill>
                <a:srgbClr val="00FFFF"/>
              </a:solidFill>
            </a:endParaRPr>
          </a:p>
          <a:p>
            <a:pPr marL="457200" lvl="0" indent="-381000" algn="l" rtl="0">
              <a:lnSpc>
                <a:spcPct val="80000"/>
              </a:lnSpc>
              <a:spcBef>
                <a:spcPts val="0"/>
              </a:spcBef>
              <a:spcAft>
                <a:spcPts val="0"/>
              </a:spcAft>
              <a:buClr>
                <a:srgbClr val="FFFF00"/>
              </a:buClr>
              <a:buSzPts val="2400"/>
              <a:buChar char="●"/>
            </a:pPr>
            <a:r>
              <a:rPr lang="en" sz="2400" u="sng">
                <a:solidFill>
                  <a:srgbClr val="FFFF00"/>
                </a:solidFill>
              </a:rPr>
              <a:t>Ps.7:11</a:t>
            </a:r>
            <a:r>
              <a:rPr lang="en" sz="2400">
                <a:solidFill>
                  <a:schemeClr val="dk1"/>
                </a:solidFill>
              </a:rPr>
              <a:t> </a:t>
            </a:r>
            <a:r>
              <a:rPr lang="en" sz="2400" i="1">
                <a:solidFill>
                  <a:schemeClr val="dk1"/>
                </a:solidFill>
              </a:rPr>
              <a:t>“God is a just judge, and God is angry with the wicked every day.”</a:t>
            </a:r>
            <a:endParaRPr sz="2400" i="1">
              <a:solidFill>
                <a:schemeClr val="dk1"/>
              </a:solidFill>
            </a:endParaRPr>
          </a:p>
          <a:p>
            <a:pPr marL="457200" lvl="0" indent="-381000" algn="l" rtl="0">
              <a:lnSpc>
                <a:spcPct val="80000"/>
              </a:lnSpc>
              <a:spcBef>
                <a:spcPts val="0"/>
              </a:spcBef>
              <a:spcAft>
                <a:spcPts val="0"/>
              </a:spcAft>
              <a:buClr>
                <a:srgbClr val="FFFF00"/>
              </a:buClr>
              <a:buSzPts val="2400"/>
              <a:buChar char="●"/>
            </a:pPr>
            <a:r>
              <a:rPr lang="en" sz="2400" u="sng">
                <a:solidFill>
                  <a:srgbClr val="FFFF00"/>
                </a:solidFill>
              </a:rPr>
              <a:t>Nah.1:2</a:t>
            </a:r>
            <a:r>
              <a:rPr lang="en" sz="2400">
                <a:solidFill>
                  <a:schemeClr val="dk1"/>
                </a:solidFill>
              </a:rPr>
              <a:t> </a:t>
            </a:r>
            <a:r>
              <a:rPr lang="en" sz="2400" i="1">
                <a:solidFill>
                  <a:schemeClr val="dk1"/>
                </a:solidFill>
              </a:rPr>
              <a:t>“God is jealous, and the Lord avenges; The Lord avenges and is furious. The Lord will take vengeance on His adversaries, and He reserves wrath for His enemies;”</a:t>
            </a:r>
            <a:endParaRPr sz="2400" i="1">
              <a:solidFill>
                <a:schemeClr val="dk1"/>
              </a:solidFill>
            </a:endParaRPr>
          </a:p>
          <a:p>
            <a:pPr marL="0" lvl="0" indent="0" algn="l" rtl="0">
              <a:lnSpc>
                <a:spcPct val="80000"/>
              </a:lnSpc>
              <a:spcBef>
                <a:spcPts val="0"/>
              </a:spcBef>
              <a:spcAft>
                <a:spcPts val="0"/>
              </a:spcAft>
              <a:buNone/>
            </a:pPr>
            <a:endParaRPr sz="1800">
              <a:solidFill>
                <a:srgbClr val="FFFF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9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97">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97">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97">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97">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01"/>
        <p:cNvGrpSpPr/>
        <p:nvPr/>
      </p:nvGrpSpPr>
      <p:grpSpPr>
        <a:xfrm>
          <a:off x="0" y="0"/>
          <a:ext cx="0" cy="0"/>
          <a:chOff x="0" y="0"/>
          <a:chExt cx="0" cy="0"/>
        </a:xfrm>
      </p:grpSpPr>
      <p:sp>
        <p:nvSpPr>
          <p:cNvPr id="102" name="Google Shape;102;p21"/>
          <p:cNvSpPr txBox="1">
            <a:spLocks noGrp="1"/>
          </p:cNvSpPr>
          <p:nvPr>
            <p:ph type="ctrTitle"/>
          </p:nvPr>
        </p:nvSpPr>
        <p:spPr>
          <a:xfrm>
            <a:off x="0" y="0"/>
            <a:ext cx="9144000" cy="6144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5011" b="1">
                <a:solidFill>
                  <a:srgbClr val="00FFFF"/>
                </a:solidFill>
              </a:rPr>
              <a:t>When is man’s anger RIGHT?</a:t>
            </a:r>
            <a:endParaRPr sz="5011" b="1">
              <a:solidFill>
                <a:srgbClr val="00FFFF"/>
              </a:solidFill>
            </a:endParaRPr>
          </a:p>
        </p:txBody>
      </p:sp>
      <p:sp>
        <p:nvSpPr>
          <p:cNvPr id="103" name="Google Shape;103;p21"/>
          <p:cNvSpPr txBox="1">
            <a:spLocks noGrp="1"/>
          </p:cNvSpPr>
          <p:nvPr>
            <p:ph type="subTitle" idx="1"/>
          </p:nvPr>
        </p:nvSpPr>
        <p:spPr>
          <a:xfrm>
            <a:off x="-19050" y="614400"/>
            <a:ext cx="9182100" cy="4529100"/>
          </a:xfrm>
          <a:prstGeom prst="rect">
            <a:avLst/>
          </a:prstGeom>
        </p:spPr>
        <p:txBody>
          <a:bodyPr spcFirstLastPara="1" wrap="square" lIns="91425" tIns="91425" rIns="91425" bIns="91425" anchor="t" anchorCtr="0">
            <a:noAutofit/>
          </a:bodyPr>
          <a:lstStyle/>
          <a:p>
            <a:pPr marL="457200" lvl="0" indent="-387350" algn="l" rtl="0">
              <a:lnSpc>
                <a:spcPct val="80000"/>
              </a:lnSpc>
              <a:spcBef>
                <a:spcPts val="0"/>
              </a:spcBef>
              <a:spcAft>
                <a:spcPts val="0"/>
              </a:spcAft>
              <a:buClr>
                <a:srgbClr val="FFFF00"/>
              </a:buClr>
              <a:buSzPts val="2500"/>
              <a:buChar char="●"/>
            </a:pPr>
            <a:r>
              <a:rPr lang="en" sz="2500">
                <a:solidFill>
                  <a:srgbClr val="FFFF00"/>
                </a:solidFill>
              </a:rPr>
              <a:t>It is right for man to be angry at the same matters over which our Creator is angry.  So what “provokes” anger in God?</a:t>
            </a:r>
            <a:endParaRPr sz="2500">
              <a:solidFill>
                <a:srgbClr val="FFFF00"/>
              </a:solidFill>
            </a:endParaRPr>
          </a:p>
          <a:p>
            <a:pPr marL="457200" lvl="0" indent="-387350" algn="l" rtl="0">
              <a:lnSpc>
                <a:spcPct val="80000"/>
              </a:lnSpc>
              <a:spcBef>
                <a:spcPts val="0"/>
              </a:spcBef>
              <a:spcAft>
                <a:spcPts val="0"/>
              </a:spcAft>
              <a:buClr>
                <a:schemeClr val="dk1"/>
              </a:buClr>
              <a:buSzPts val="2500"/>
              <a:buChar char="●"/>
            </a:pPr>
            <a:r>
              <a:rPr lang="en" sz="2500" u="sng">
                <a:solidFill>
                  <a:srgbClr val="FFFF00"/>
                </a:solidFill>
              </a:rPr>
              <a:t>2 Kings 22:13 (Josiah)</a:t>
            </a:r>
            <a:r>
              <a:rPr lang="en" sz="2500">
                <a:solidFill>
                  <a:schemeClr val="dk1"/>
                </a:solidFill>
              </a:rPr>
              <a:t> </a:t>
            </a:r>
            <a:r>
              <a:rPr lang="en" sz="2500" i="1">
                <a:solidFill>
                  <a:schemeClr val="dk1"/>
                </a:solidFill>
              </a:rPr>
              <a:t>“Go, inquire of the Lord for me, for the people and for all Judah, concerning the words of this book that has been found; </a:t>
            </a:r>
            <a:r>
              <a:rPr lang="en" sz="2500" i="1" u="sng">
                <a:solidFill>
                  <a:schemeClr val="dk1"/>
                </a:solidFill>
              </a:rPr>
              <a:t>for great is the wrath of the Lord that is aroused against us, because our fathers have not obeyed the words of this book, to do according to all that is written concerning us</a:t>
            </a:r>
            <a:r>
              <a:rPr lang="en" sz="2500" i="1">
                <a:solidFill>
                  <a:schemeClr val="dk1"/>
                </a:solidFill>
              </a:rPr>
              <a:t>.”</a:t>
            </a:r>
            <a:endParaRPr sz="2500" i="1">
              <a:solidFill>
                <a:schemeClr val="dk1"/>
              </a:solidFill>
            </a:endParaRPr>
          </a:p>
          <a:p>
            <a:pPr marL="457200" lvl="0" indent="-387350" algn="l" rtl="0">
              <a:lnSpc>
                <a:spcPct val="80000"/>
              </a:lnSpc>
              <a:spcBef>
                <a:spcPts val="0"/>
              </a:spcBef>
              <a:spcAft>
                <a:spcPts val="0"/>
              </a:spcAft>
              <a:buClr>
                <a:srgbClr val="00FFFF"/>
              </a:buClr>
              <a:buSzPts val="2500"/>
              <a:buChar char="●"/>
            </a:pPr>
            <a:r>
              <a:rPr lang="en" sz="2500">
                <a:solidFill>
                  <a:srgbClr val="00FFFF"/>
                </a:solidFill>
              </a:rPr>
              <a:t>Put simply, God is angry at SIN and its consequences.  When any sentient being He has created, be they angels or human beings, willfully do that which they know to be wrong, God is angry.  And rightfully so, because His sovereignty and His will have been violated.  WE, also, should only be angry at sin!</a:t>
            </a:r>
            <a:endParaRPr sz="1900">
              <a:solidFill>
                <a:srgbClr val="FFFF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Simple Dark">
  <a:themeElements>
    <a:clrScheme name="Simple Dark">
      <a:dk1>
        <a:srgbClr val="FFFFFF"/>
      </a:dk1>
      <a:lt1>
        <a:srgbClr val="212121"/>
      </a:lt1>
      <a:dk2>
        <a:srgbClr val="303030"/>
      </a:dk2>
      <a:lt2>
        <a:srgbClr val="ADADAD"/>
      </a:lt2>
      <a:accent1>
        <a:srgbClr val="009688"/>
      </a:accent1>
      <a:accent2>
        <a:srgbClr val="EEEEEE"/>
      </a:accent2>
      <a:accent3>
        <a:srgbClr val="78909C"/>
      </a:accent3>
      <a:accent4>
        <a:srgbClr val="FFAB40"/>
      </a:accent4>
      <a:accent5>
        <a:srgbClr val="4DD0E1"/>
      </a:accent5>
      <a:accent6>
        <a:srgbClr val="EEFF41"/>
      </a:accent6>
      <a:hlink>
        <a:srgbClr val="4DD0E1"/>
      </a:hlink>
      <a:folHlink>
        <a:srgbClr val="4DD0E1"/>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3370</Words>
  <Application>Microsoft Office PowerPoint</Application>
  <PresentationFormat>On-screen Show (16:9)</PresentationFormat>
  <Paragraphs>87</Paragraphs>
  <Slides>16</Slides>
  <Notes>16</Notes>
  <HiddenSlides>0</HiddenSlides>
  <MMClips>0</MMClips>
  <ScaleCrop>false</ScaleCrop>
  <HeadingPairs>
    <vt:vector size="6" baseType="variant">
      <vt:variant>
        <vt:lpstr>Fonts Used</vt:lpstr>
      </vt:variant>
      <vt:variant>
        <vt:i4>1</vt:i4>
      </vt:variant>
      <vt:variant>
        <vt:lpstr>Theme</vt:lpstr>
      </vt:variant>
      <vt:variant>
        <vt:i4>1</vt:i4>
      </vt:variant>
      <vt:variant>
        <vt:lpstr>Slide Titles</vt:lpstr>
      </vt:variant>
      <vt:variant>
        <vt:i4>16</vt:i4>
      </vt:variant>
    </vt:vector>
  </HeadingPairs>
  <TitlesOfParts>
    <vt:vector size="18" baseType="lpstr">
      <vt:lpstr>Arial</vt:lpstr>
      <vt:lpstr>Simple Dark</vt:lpstr>
      <vt:lpstr>“Is it right for you to  be angry?”</vt:lpstr>
      <vt:lpstr>As of 04-13-2023 …</vt:lpstr>
      <vt:lpstr>Christians know why!</vt:lpstr>
      <vt:lpstr>Is it RIGHT to be angry?</vt:lpstr>
      <vt:lpstr>Was their anger RIGHT?</vt:lpstr>
      <vt:lpstr>Was their anger RIGHT? - 2</vt:lpstr>
      <vt:lpstr>Targets of our anger?</vt:lpstr>
      <vt:lpstr>Why do we even feel anger?</vt:lpstr>
      <vt:lpstr>When is man’s anger RIGHT?</vt:lpstr>
      <vt:lpstr>“RIGHTEOUS” INDIGNATION?</vt:lpstr>
      <vt:lpstr>What about Dinah?</vt:lpstr>
      <vt:lpstr>MANY WARNINGS</vt:lpstr>
      <vt:lpstr>Regarding “Vengeance” …</vt:lpstr>
      <vt:lpstr>The “best” cure for anger?</vt:lpstr>
      <vt:lpstr>Or as a parent …</vt:lpstr>
      <vt:lpstr>APPLICATIONS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“Is it right for you to  be angry?”</dc:title>
  <dc:creator>Eric Bridge</dc:creator>
  <cp:lastModifiedBy>Eric Bridge</cp:lastModifiedBy>
  <cp:revision>1</cp:revision>
  <dcterms:modified xsi:type="dcterms:W3CDTF">2023-04-16T00:47:14Z</dcterms:modified>
</cp:coreProperties>
</file>