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6444D3BE-A529-44E7-B662-47FFBB613EF9}"/>
    <pc:docChg chg="modSld">
      <pc:chgData name="Eric Bridge" userId="1b5aec563ebd452a" providerId="LiveId" clId="{6444D3BE-A529-44E7-B662-47FFBB613EF9}" dt="2023-04-23T03:03:47.347" v="37" actId="20577"/>
      <pc:docMkLst>
        <pc:docMk/>
      </pc:docMkLst>
      <pc:sldChg chg="modSp modNotes">
        <pc:chgData name="Eric Bridge" userId="1b5aec563ebd452a" providerId="LiveId" clId="{6444D3BE-A529-44E7-B662-47FFBB613EF9}" dt="2023-04-23T03:03:47.347" v="37" actId="20577"/>
        <pc:sldMkLst>
          <pc:docMk/>
          <pc:sldMk cId="0" sldId="258"/>
        </pc:sldMkLst>
        <pc:spChg chg="mod">
          <ac:chgData name="Eric Bridge" userId="1b5aec563ebd452a" providerId="LiveId" clId="{6444D3BE-A529-44E7-B662-47FFBB613EF9}" dt="2023-04-23T03:03:47.347" v="37" actId="20577"/>
          <ac:spMkLst>
            <pc:docMk/>
            <pc:sldMk cId="0" sldId="258"/>
            <ac:spMk id="6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32d2cc0ed6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32d2cc0ed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32d2cc0ed6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32d2cc0ed6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32d2cc0ed6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32d2cc0ed6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32d2cc0ed6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32d2cc0ed6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32d2cc0ed6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32d2cc0ed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32d2cc0ed6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32d2cc0ed6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32d2cc0ed6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32d2cc0ed6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32d2cc0ed6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32d2cc0ed6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232d2cc0ed6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232d2cc0ed6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30abcf5ef2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30abcf5ef2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30abcf5ef2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30abcf5ef2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30abcf5ef2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30abcf5ef2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30abcf5ef2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30abcf5ef2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30abcf5ef2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30abcf5ef2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30abcf5ef2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30abcf5ef2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30abcf5ef2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30abcf5ef2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32d2cc0ed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32d2cc0ed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CHOOSE YOUR KING!</a:t>
            </a:r>
            <a:endParaRPr sz="6000" b="1">
              <a:solidFill>
                <a:srgbClr val="00FFFF"/>
              </a:solidFill>
            </a:endParaRPr>
          </a:p>
        </p:txBody>
      </p:sp>
      <p:sp>
        <p:nvSpPr>
          <p:cNvPr id="55" name="Google Shape;55;p13"/>
          <p:cNvSpPr txBox="1">
            <a:spLocks noGrp="1"/>
          </p:cNvSpPr>
          <p:nvPr>
            <p:ph type="subTitle" idx="1"/>
          </p:nvPr>
        </p:nvSpPr>
        <p:spPr>
          <a:xfrm>
            <a:off x="-57875" y="443325"/>
            <a:ext cx="9234600" cy="46998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935"/>
              <a:buNone/>
            </a:pPr>
            <a:r>
              <a:rPr lang="en" sz="2225" u="sng">
                <a:solidFill>
                  <a:srgbClr val="FFFF00"/>
                </a:solidFill>
              </a:rPr>
              <a:t>1 Samuel 8:4-9 (NASB 1995)</a:t>
            </a:r>
            <a:r>
              <a:rPr lang="en" sz="2225">
                <a:solidFill>
                  <a:schemeClr val="dk1"/>
                </a:solidFill>
              </a:rPr>
              <a:t> </a:t>
            </a:r>
            <a:r>
              <a:rPr lang="en" sz="2225" i="1">
                <a:solidFill>
                  <a:schemeClr val="dk1"/>
                </a:solidFill>
              </a:rPr>
              <a:t>Then all the elders of Israel gathered together and came to Samuel at Ramah; 5 and they said to him, “Behold, you have grown old, and your sons do not walk in your ways. Now appoint a king for us to judge us like all the nations.” 6 But the thing was displeasing in the sight of Samuel when they said, “Give us a king to judge us.” And Samuel prayed to the Lord. 7 The Lord said to Samuel, “Listen to the voice of the people in regard to all that they say to you, for they have not rejected you, but they have rejected Me from being king over them. 8 Like all the deeds which they have done since the day that I brought them up from Egypt even to this day - in that they have forsaken Me and served other gods - so they are doing to you also. 9 Now then, listen to their voice; </a:t>
            </a:r>
            <a:r>
              <a:rPr lang="en" sz="2225" i="1" u="sng">
                <a:solidFill>
                  <a:srgbClr val="00FFFF"/>
                </a:solidFill>
              </a:rPr>
              <a:t>however, you shall solemnly warn them and tell them of the procedure of the king who will reign over them.</a:t>
            </a:r>
            <a:endParaRPr sz="2225" i="1" u="sng">
              <a:solidFill>
                <a:srgbClr val="00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400" b="1">
                <a:solidFill>
                  <a:srgbClr val="00FFFF"/>
                </a:solidFill>
              </a:rPr>
              <a:t>He will take your salvation</a:t>
            </a:r>
            <a:endParaRPr sz="5400" b="1">
              <a:solidFill>
                <a:srgbClr val="00FFFF"/>
              </a:solidFill>
            </a:endParaRPr>
          </a:p>
        </p:txBody>
      </p:sp>
      <p:sp>
        <p:nvSpPr>
          <p:cNvPr id="109" name="Google Shape;109;p22"/>
          <p:cNvSpPr txBox="1">
            <a:spLocks noGrp="1"/>
          </p:cNvSpPr>
          <p:nvPr>
            <p:ph type="subTitle" idx="1"/>
          </p:nvPr>
        </p:nvSpPr>
        <p:spPr>
          <a:xfrm>
            <a:off x="-57875" y="601200"/>
            <a:ext cx="9234600" cy="4541700"/>
          </a:xfrm>
          <a:prstGeom prst="rect">
            <a:avLst/>
          </a:prstGeom>
        </p:spPr>
        <p:txBody>
          <a:bodyPr spcFirstLastPara="1" wrap="square" lIns="91425" tIns="91425" rIns="91425" bIns="91425" anchor="t" anchorCtr="0">
            <a:noAutofit/>
          </a:bodyPr>
          <a:lstStyle/>
          <a:p>
            <a:pPr marL="457200" lvl="0" indent="-369887" algn="l" rtl="0">
              <a:lnSpc>
                <a:spcPct val="105000"/>
              </a:lnSpc>
              <a:spcBef>
                <a:spcPts val="0"/>
              </a:spcBef>
              <a:spcAft>
                <a:spcPts val="0"/>
              </a:spcAft>
              <a:buClr>
                <a:srgbClr val="FFFF00"/>
              </a:buClr>
              <a:buSzPts val="2225"/>
              <a:buChar char="●"/>
            </a:pPr>
            <a:r>
              <a:rPr lang="en" sz="2225">
                <a:solidFill>
                  <a:srgbClr val="FFFF00"/>
                </a:solidFill>
              </a:rPr>
              <a:t>He already knows that HE is going to hell, and he wants YOU to go there too!</a:t>
            </a:r>
            <a:endParaRPr sz="2225">
              <a:solidFill>
                <a:srgbClr val="FFFF00"/>
              </a:solidFill>
            </a:endParaRPr>
          </a:p>
          <a:p>
            <a:pPr marL="457200" lvl="0" indent="-369887" algn="l" rtl="0">
              <a:lnSpc>
                <a:spcPct val="105000"/>
              </a:lnSpc>
              <a:spcBef>
                <a:spcPts val="0"/>
              </a:spcBef>
              <a:spcAft>
                <a:spcPts val="0"/>
              </a:spcAft>
              <a:buClr>
                <a:srgbClr val="FFFF00"/>
              </a:buClr>
              <a:buSzPts val="2225"/>
              <a:buChar char="●"/>
            </a:pPr>
            <a:r>
              <a:rPr lang="en" sz="2225" u="sng">
                <a:solidFill>
                  <a:srgbClr val="FFFF00"/>
                </a:solidFill>
              </a:rPr>
              <a:t>Matt.25:41</a:t>
            </a:r>
            <a:r>
              <a:rPr lang="en" sz="2225">
                <a:solidFill>
                  <a:srgbClr val="FFFF00"/>
                </a:solidFill>
              </a:rPr>
              <a:t> </a:t>
            </a:r>
            <a:r>
              <a:rPr lang="en" sz="2225" i="1">
                <a:solidFill>
                  <a:schemeClr val="dk1"/>
                </a:solidFill>
              </a:rPr>
              <a:t>“Then He will also say to those on His left, ‘Depart from Me, accursed ones, into the eternal fire which has been prepared for the devil and his angels;”</a:t>
            </a:r>
            <a:endParaRPr sz="2225" i="1">
              <a:solidFill>
                <a:schemeClr val="dk1"/>
              </a:solidFill>
            </a:endParaRPr>
          </a:p>
          <a:p>
            <a:pPr marL="457200" lvl="0" indent="-369887" algn="l" rtl="0">
              <a:lnSpc>
                <a:spcPct val="105000"/>
              </a:lnSpc>
              <a:spcBef>
                <a:spcPts val="0"/>
              </a:spcBef>
              <a:spcAft>
                <a:spcPts val="0"/>
              </a:spcAft>
              <a:buClr>
                <a:srgbClr val="FFFF00"/>
              </a:buClr>
              <a:buSzPts val="2225"/>
              <a:buChar char="●"/>
            </a:pPr>
            <a:r>
              <a:rPr lang="en" sz="2225" u="sng">
                <a:solidFill>
                  <a:srgbClr val="FFFF00"/>
                </a:solidFill>
              </a:rPr>
              <a:t>Rev.12:12</a:t>
            </a:r>
            <a:r>
              <a:rPr lang="en" sz="2225">
                <a:solidFill>
                  <a:srgbClr val="FFFF00"/>
                </a:solidFill>
              </a:rPr>
              <a:t> </a:t>
            </a:r>
            <a:r>
              <a:rPr lang="en" sz="2225" i="1">
                <a:solidFill>
                  <a:schemeClr val="dk1"/>
                </a:solidFill>
              </a:rPr>
              <a:t>“...Woe to the earth and the sea, because the devil has come down to you, having great wrath, knowing that he has only a short time.”</a:t>
            </a:r>
            <a:endParaRPr sz="2225" i="1">
              <a:solidFill>
                <a:schemeClr val="dk1"/>
              </a:solidFill>
            </a:endParaRPr>
          </a:p>
          <a:p>
            <a:pPr marL="457200" lvl="0" indent="-369887" algn="l" rtl="0">
              <a:lnSpc>
                <a:spcPct val="105000"/>
              </a:lnSpc>
              <a:spcBef>
                <a:spcPts val="0"/>
              </a:spcBef>
              <a:spcAft>
                <a:spcPts val="0"/>
              </a:spcAft>
              <a:buClr>
                <a:srgbClr val="FFFF00"/>
              </a:buClr>
              <a:buSzPts val="2225"/>
              <a:buChar char="●"/>
            </a:pPr>
            <a:r>
              <a:rPr lang="en" sz="2225" u="sng">
                <a:solidFill>
                  <a:srgbClr val="FFFF00"/>
                </a:solidFill>
              </a:rPr>
              <a:t>2 Tim.2:26</a:t>
            </a:r>
            <a:r>
              <a:rPr lang="en" sz="2225">
                <a:solidFill>
                  <a:srgbClr val="FFFF00"/>
                </a:solidFill>
              </a:rPr>
              <a:t> </a:t>
            </a:r>
            <a:r>
              <a:rPr lang="en" sz="2225" i="1">
                <a:solidFill>
                  <a:schemeClr val="dk1"/>
                </a:solidFill>
              </a:rPr>
              <a:t>“and they may come to their senses and escape from the snare of the devil, having been held captive by him to do his will.”</a:t>
            </a:r>
            <a:endParaRPr sz="2225" i="1">
              <a:solidFill>
                <a:schemeClr val="dk1"/>
              </a:solidFill>
            </a:endParaRPr>
          </a:p>
          <a:p>
            <a:pPr marL="457200" lvl="0" indent="-369887" algn="l" rtl="0">
              <a:lnSpc>
                <a:spcPct val="105000"/>
              </a:lnSpc>
              <a:spcBef>
                <a:spcPts val="0"/>
              </a:spcBef>
              <a:spcAft>
                <a:spcPts val="0"/>
              </a:spcAft>
              <a:buClr>
                <a:srgbClr val="FFFF00"/>
              </a:buClr>
              <a:buSzPts val="2225"/>
              <a:buChar char="●"/>
            </a:pPr>
            <a:r>
              <a:rPr lang="en" sz="2225" u="sng">
                <a:solidFill>
                  <a:srgbClr val="FFFF00"/>
                </a:solidFill>
              </a:rPr>
              <a:t>1 Pet.5:8</a:t>
            </a:r>
            <a:r>
              <a:rPr lang="en" sz="2225">
                <a:solidFill>
                  <a:srgbClr val="FFFF00"/>
                </a:solidFill>
              </a:rPr>
              <a:t> </a:t>
            </a:r>
            <a:r>
              <a:rPr lang="en" sz="2225" i="1">
                <a:solidFill>
                  <a:schemeClr val="dk1"/>
                </a:solidFill>
              </a:rPr>
              <a:t>“Be of sober spirit, be on the alert. Your adversary, the devil, prowls around like a roaring lion, seeking someone to devour.”</a:t>
            </a:r>
            <a:endParaRPr sz="2225" u="sng">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600" b="1">
                <a:solidFill>
                  <a:srgbClr val="00FFFF"/>
                </a:solidFill>
              </a:rPr>
              <a:t>He will take your children!</a:t>
            </a:r>
            <a:endParaRPr sz="5600" b="1">
              <a:solidFill>
                <a:srgbClr val="00FFFF"/>
              </a:solidFill>
            </a:endParaRPr>
          </a:p>
        </p:txBody>
      </p:sp>
      <p:sp>
        <p:nvSpPr>
          <p:cNvPr id="115" name="Google Shape;115;p23"/>
          <p:cNvSpPr txBox="1">
            <a:spLocks noGrp="1"/>
          </p:cNvSpPr>
          <p:nvPr>
            <p:ph type="subTitle" idx="1"/>
          </p:nvPr>
        </p:nvSpPr>
        <p:spPr>
          <a:xfrm>
            <a:off x="-57875" y="535400"/>
            <a:ext cx="9234600" cy="4607400"/>
          </a:xfrm>
          <a:prstGeom prst="rect">
            <a:avLst/>
          </a:prstGeom>
        </p:spPr>
        <p:txBody>
          <a:bodyPr spcFirstLastPara="1" wrap="square" lIns="91425" tIns="91425" rIns="91425" bIns="91425" anchor="t" anchorCtr="0">
            <a:noAutofit/>
          </a:bodyPr>
          <a:lstStyle/>
          <a:p>
            <a:pPr marL="457200" lvl="0" indent="-357187" algn="l" rtl="0">
              <a:lnSpc>
                <a:spcPct val="105000"/>
              </a:lnSpc>
              <a:spcBef>
                <a:spcPts val="0"/>
              </a:spcBef>
              <a:spcAft>
                <a:spcPts val="0"/>
              </a:spcAft>
              <a:buClr>
                <a:srgbClr val="FFFF00"/>
              </a:buClr>
              <a:buSzPts val="2025"/>
              <a:buChar char="●"/>
            </a:pPr>
            <a:r>
              <a:rPr lang="en" sz="2025" u="sng">
                <a:solidFill>
                  <a:srgbClr val="FFFF00"/>
                </a:solidFill>
              </a:rPr>
              <a:t>Job 1:11-12</a:t>
            </a:r>
            <a:r>
              <a:rPr lang="en" sz="2025">
                <a:solidFill>
                  <a:srgbClr val="FFFF00"/>
                </a:solidFill>
              </a:rPr>
              <a:t> </a:t>
            </a:r>
            <a:r>
              <a:rPr lang="en" sz="2025" i="1">
                <a:solidFill>
                  <a:schemeClr val="dk1"/>
                </a:solidFill>
              </a:rPr>
              <a:t>“But put forth Your hand now and touch all that he has; he will surely curse You to Your face.” 12 Then the Lord said to Satan, “Behold, all that he has is in your power, only do not put forth your hand on him.” So Satan departed from the presence of the Lord.”</a:t>
            </a:r>
            <a:r>
              <a:rPr lang="en" sz="2025">
                <a:solidFill>
                  <a:srgbClr val="FFFF00"/>
                </a:solidFill>
              </a:rPr>
              <a:t>  </a:t>
            </a:r>
            <a:r>
              <a:rPr lang="en" sz="2025">
                <a:solidFill>
                  <a:srgbClr val="00FFFF"/>
                </a:solidFill>
              </a:rPr>
              <a:t>Job’s children then DIED.</a:t>
            </a:r>
            <a:endParaRPr sz="2025">
              <a:solidFill>
                <a:srgbClr val="00FFFF"/>
              </a:solidFill>
            </a:endParaRPr>
          </a:p>
          <a:p>
            <a:pPr marL="457200" lvl="0" indent="-357187" algn="l" rtl="0">
              <a:lnSpc>
                <a:spcPct val="105000"/>
              </a:lnSpc>
              <a:spcBef>
                <a:spcPts val="0"/>
              </a:spcBef>
              <a:spcAft>
                <a:spcPts val="0"/>
              </a:spcAft>
              <a:buClr>
                <a:srgbClr val="FFFF00"/>
              </a:buClr>
              <a:buSzPts val="2025"/>
              <a:buChar char="●"/>
            </a:pPr>
            <a:r>
              <a:rPr lang="en" sz="2025" u="sng">
                <a:solidFill>
                  <a:srgbClr val="FFFF00"/>
                </a:solidFill>
              </a:rPr>
              <a:t>Job.2:7</a:t>
            </a:r>
            <a:r>
              <a:rPr lang="en" sz="2025">
                <a:solidFill>
                  <a:srgbClr val="FFFF00"/>
                </a:solidFill>
              </a:rPr>
              <a:t> </a:t>
            </a:r>
            <a:r>
              <a:rPr lang="en" sz="2025" i="1">
                <a:solidFill>
                  <a:schemeClr val="dk1"/>
                </a:solidFill>
              </a:rPr>
              <a:t>“Then Satan went out from the presence of the Lord and smote Job with sore boils from the sole of his foot to the crown of his head.”</a:t>
            </a:r>
            <a:endParaRPr sz="2025" i="1">
              <a:solidFill>
                <a:schemeClr val="dk1"/>
              </a:solidFill>
            </a:endParaRPr>
          </a:p>
          <a:p>
            <a:pPr marL="457200" lvl="0" indent="-357187" algn="l" rtl="0">
              <a:lnSpc>
                <a:spcPct val="105000"/>
              </a:lnSpc>
              <a:spcBef>
                <a:spcPts val="0"/>
              </a:spcBef>
              <a:spcAft>
                <a:spcPts val="0"/>
              </a:spcAft>
              <a:buClr>
                <a:srgbClr val="FFFF00"/>
              </a:buClr>
              <a:buSzPts val="2025"/>
              <a:buChar char="●"/>
            </a:pPr>
            <a:r>
              <a:rPr lang="en" sz="2025" u="sng">
                <a:solidFill>
                  <a:srgbClr val="FFFF00"/>
                </a:solidFill>
              </a:rPr>
              <a:t>Mk.9:20-22</a:t>
            </a:r>
            <a:r>
              <a:rPr lang="en" sz="2025">
                <a:solidFill>
                  <a:srgbClr val="FFFF00"/>
                </a:solidFill>
              </a:rPr>
              <a:t> </a:t>
            </a:r>
            <a:r>
              <a:rPr lang="en" sz="2025" i="1">
                <a:solidFill>
                  <a:schemeClr val="dk1"/>
                </a:solidFill>
              </a:rPr>
              <a:t>“They brought the boy to Him </a:t>
            </a:r>
            <a:r>
              <a:rPr lang="en" sz="2025">
                <a:solidFill>
                  <a:srgbClr val="FFFF00"/>
                </a:solidFill>
              </a:rPr>
              <a:t>(Jesus)</a:t>
            </a:r>
            <a:r>
              <a:rPr lang="en" sz="2025" i="1">
                <a:solidFill>
                  <a:schemeClr val="dk1"/>
                </a:solidFill>
              </a:rPr>
              <a:t>. When he saw Him, immediately the spirit threw him into a convulsion, and falling to the ground, he began rolling around and foaming at the mouth. 21 And He asked his father, “How long has this been happening to him?” And he said, “</a:t>
            </a:r>
            <a:r>
              <a:rPr lang="en" sz="2025" i="1" u="sng">
                <a:solidFill>
                  <a:schemeClr val="dk1"/>
                </a:solidFill>
              </a:rPr>
              <a:t>From childhood</a:t>
            </a:r>
            <a:r>
              <a:rPr lang="en" sz="2025" i="1">
                <a:solidFill>
                  <a:schemeClr val="dk1"/>
                </a:solidFill>
              </a:rPr>
              <a:t>. 22 It has often thrown him both into the fire and into the water </a:t>
            </a:r>
            <a:r>
              <a:rPr lang="en" sz="2025" i="1" u="sng">
                <a:solidFill>
                  <a:schemeClr val="dk1"/>
                </a:solidFill>
              </a:rPr>
              <a:t>to destroy him</a:t>
            </a:r>
            <a:r>
              <a:rPr lang="en" sz="2025" i="1">
                <a:solidFill>
                  <a:schemeClr val="dk1"/>
                </a:solidFill>
              </a:rPr>
              <a:t>. But if You can do anything, take pity on us and help us!”</a:t>
            </a:r>
            <a:endParaRPr sz="2025" i="1">
              <a:solidFill>
                <a:schemeClr val="dk1"/>
              </a:solidFill>
            </a:endParaRPr>
          </a:p>
          <a:p>
            <a:pPr marL="457200" lvl="0" indent="-357187" algn="l" rtl="0">
              <a:lnSpc>
                <a:spcPct val="105000"/>
              </a:lnSpc>
              <a:spcBef>
                <a:spcPts val="0"/>
              </a:spcBef>
              <a:spcAft>
                <a:spcPts val="0"/>
              </a:spcAft>
              <a:buClr>
                <a:srgbClr val="00FFFF"/>
              </a:buClr>
              <a:buSzPts val="2025"/>
              <a:buChar char="●"/>
            </a:pPr>
            <a:r>
              <a:rPr lang="en" sz="2025">
                <a:solidFill>
                  <a:srgbClr val="00FFFF"/>
                </a:solidFill>
              </a:rPr>
              <a:t>WHY can’t people see what the devil would LOVE to do to ALL people, and their children, if God allowed him to!  He will gladly lead our children to hell!</a:t>
            </a:r>
            <a:endParaRPr sz="2025">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b="1">
                <a:solidFill>
                  <a:srgbClr val="00FFFF"/>
                </a:solidFill>
              </a:rPr>
              <a:t>He is your king “by default”!</a:t>
            </a:r>
            <a:endParaRPr b="1">
              <a:solidFill>
                <a:srgbClr val="00FFFF"/>
              </a:solidFill>
            </a:endParaRPr>
          </a:p>
        </p:txBody>
      </p:sp>
      <p:sp>
        <p:nvSpPr>
          <p:cNvPr id="121" name="Google Shape;121;p24"/>
          <p:cNvSpPr txBox="1">
            <a:spLocks noGrp="1"/>
          </p:cNvSpPr>
          <p:nvPr>
            <p:ph type="subTitle" idx="1"/>
          </p:nvPr>
        </p:nvSpPr>
        <p:spPr>
          <a:xfrm>
            <a:off x="-57875" y="522250"/>
            <a:ext cx="9234600" cy="4620600"/>
          </a:xfrm>
          <a:prstGeom prst="rect">
            <a:avLst/>
          </a:prstGeom>
        </p:spPr>
        <p:txBody>
          <a:bodyPr spcFirstLastPara="1" wrap="square" lIns="91425" tIns="91425" rIns="91425" bIns="91425" anchor="t" anchorCtr="0">
            <a:noAutofit/>
          </a:bodyPr>
          <a:lstStyle/>
          <a:p>
            <a:pPr marL="457200" lvl="0" indent="-407987" algn="l" rtl="0">
              <a:lnSpc>
                <a:spcPct val="105000"/>
              </a:lnSpc>
              <a:spcBef>
                <a:spcPts val="0"/>
              </a:spcBef>
              <a:spcAft>
                <a:spcPts val="0"/>
              </a:spcAft>
              <a:buClr>
                <a:srgbClr val="FFFF00"/>
              </a:buClr>
              <a:buSzPts val="2825"/>
              <a:buChar char="●"/>
            </a:pPr>
            <a:r>
              <a:rPr lang="en" sz="2825">
                <a:solidFill>
                  <a:srgbClr val="FFFF00"/>
                </a:solidFill>
              </a:rPr>
              <a:t>The terrifying truth is that you don’t consciously say “I want Satan to be my king.”  Once you chose to sin he BECAME your king automatically!</a:t>
            </a:r>
            <a:endParaRPr sz="2825">
              <a:solidFill>
                <a:srgbClr val="FFFF00"/>
              </a:solidFill>
            </a:endParaRPr>
          </a:p>
          <a:p>
            <a:pPr marL="457200" lvl="0" indent="-407987" algn="l" rtl="0">
              <a:lnSpc>
                <a:spcPct val="105000"/>
              </a:lnSpc>
              <a:spcBef>
                <a:spcPts val="0"/>
              </a:spcBef>
              <a:spcAft>
                <a:spcPts val="0"/>
              </a:spcAft>
              <a:buClr>
                <a:srgbClr val="FFFF00"/>
              </a:buClr>
              <a:buSzPts val="2825"/>
              <a:buChar char="●"/>
            </a:pPr>
            <a:r>
              <a:rPr lang="en" sz="2825" u="sng">
                <a:solidFill>
                  <a:srgbClr val="FFFF00"/>
                </a:solidFill>
              </a:rPr>
              <a:t>Rom.6:16</a:t>
            </a:r>
            <a:r>
              <a:rPr lang="en" sz="2825">
                <a:solidFill>
                  <a:srgbClr val="FFFF00"/>
                </a:solidFill>
              </a:rPr>
              <a:t> </a:t>
            </a:r>
            <a:r>
              <a:rPr lang="en" sz="2825" i="1">
                <a:solidFill>
                  <a:schemeClr val="dk1"/>
                </a:solidFill>
              </a:rPr>
              <a:t>“Do you not know that when you present yourselves to someone as slaves for obedience, you are slaves of the one whom you obey, either of sin resulting in death, or of obedience resulting in righteousness?”</a:t>
            </a:r>
            <a:endParaRPr sz="2825" i="1">
              <a:solidFill>
                <a:schemeClr val="dk1"/>
              </a:solidFill>
            </a:endParaRPr>
          </a:p>
          <a:p>
            <a:pPr marL="457200" lvl="0" indent="-407987" algn="l" rtl="0">
              <a:lnSpc>
                <a:spcPct val="105000"/>
              </a:lnSpc>
              <a:spcBef>
                <a:spcPts val="0"/>
              </a:spcBef>
              <a:spcAft>
                <a:spcPts val="0"/>
              </a:spcAft>
              <a:buClr>
                <a:srgbClr val="00FFFF"/>
              </a:buClr>
              <a:buSzPts val="2825"/>
              <a:buChar char="●"/>
            </a:pPr>
            <a:r>
              <a:rPr lang="en" sz="2825">
                <a:solidFill>
                  <a:srgbClr val="00FFFF"/>
                </a:solidFill>
              </a:rPr>
              <a:t>EVERY sinner is in Satan’s kingdom, UNLESS they choose another king!</a:t>
            </a:r>
            <a:endParaRPr sz="2825">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KING # 2</a:t>
            </a:r>
            <a:endParaRPr sz="6000" b="1">
              <a:solidFill>
                <a:srgbClr val="00FFFF"/>
              </a:solidFill>
            </a:endParaRPr>
          </a:p>
        </p:txBody>
      </p:sp>
      <p:sp>
        <p:nvSpPr>
          <p:cNvPr id="127" name="Google Shape;127;p25"/>
          <p:cNvSpPr txBox="1">
            <a:spLocks noGrp="1"/>
          </p:cNvSpPr>
          <p:nvPr>
            <p:ph type="subTitle" idx="1"/>
          </p:nvPr>
        </p:nvSpPr>
        <p:spPr>
          <a:xfrm>
            <a:off x="-57875" y="449900"/>
            <a:ext cx="9234600" cy="4692900"/>
          </a:xfrm>
          <a:prstGeom prst="rect">
            <a:avLst/>
          </a:prstGeom>
        </p:spPr>
        <p:txBody>
          <a:bodyPr spcFirstLastPara="1" wrap="square" lIns="91425" tIns="91425" rIns="91425" bIns="91425" anchor="t" anchorCtr="0">
            <a:noAutofit/>
          </a:bodyPr>
          <a:lstStyle/>
          <a:p>
            <a:pPr marL="457200" lvl="0" indent="-382587" algn="l" rtl="0">
              <a:lnSpc>
                <a:spcPct val="105000"/>
              </a:lnSpc>
              <a:spcBef>
                <a:spcPts val="0"/>
              </a:spcBef>
              <a:spcAft>
                <a:spcPts val="0"/>
              </a:spcAft>
              <a:buClr>
                <a:srgbClr val="00FFFF"/>
              </a:buClr>
              <a:buSzPts val="2425"/>
              <a:buChar char="●"/>
            </a:pPr>
            <a:r>
              <a:rPr lang="en" sz="2425">
                <a:solidFill>
                  <a:srgbClr val="00FFFF"/>
                </a:solidFill>
              </a:rPr>
              <a:t>Praise be to almighty God that there IS a second choice!</a:t>
            </a:r>
            <a:endParaRPr sz="2425">
              <a:solidFill>
                <a:srgbClr val="00FFFF"/>
              </a:solidFill>
            </a:endParaRPr>
          </a:p>
          <a:p>
            <a:pPr marL="457200" lvl="0" indent="-382587" algn="l" rtl="0">
              <a:lnSpc>
                <a:spcPct val="105000"/>
              </a:lnSpc>
              <a:spcBef>
                <a:spcPts val="0"/>
              </a:spcBef>
              <a:spcAft>
                <a:spcPts val="0"/>
              </a:spcAft>
              <a:buClr>
                <a:srgbClr val="FFFF00"/>
              </a:buClr>
              <a:buSzPts val="2425"/>
              <a:buChar char="●"/>
            </a:pPr>
            <a:r>
              <a:rPr lang="en" sz="2425" u="sng">
                <a:solidFill>
                  <a:srgbClr val="FFFF00"/>
                </a:solidFill>
              </a:rPr>
              <a:t>Col.1:13</a:t>
            </a:r>
            <a:r>
              <a:rPr lang="en" sz="2425">
                <a:solidFill>
                  <a:srgbClr val="FFFF00"/>
                </a:solidFill>
              </a:rPr>
              <a:t> </a:t>
            </a:r>
            <a:r>
              <a:rPr lang="en" sz="2425" i="1">
                <a:solidFill>
                  <a:schemeClr val="dk1"/>
                </a:solidFill>
              </a:rPr>
              <a:t>“For He rescued us from the domain of darkness, and transferred us to the kingdom of His beloved Son,”</a:t>
            </a:r>
            <a:endParaRPr sz="2425" i="1">
              <a:solidFill>
                <a:schemeClr val="dk1"/>
              </a:solidFill>
            </a:endParaRPr>
          </a:p>
          <a:p>
            <a:pPr marL="457200" lvl="0" indent="-382587" algn="l" rtl="0">
              <a:lnSpc>
                <a:spcPct val="105000"/>
              </a:lnSpc>
              <a:spcBef>
                <a:spcPts val="0"/>
              </a:spcBef>
              <a:spcAft>
                <a:spcPts val="0"/>
              </a:spcAft>
              <a:buClr>
                <a:srgbClr val="FFFF00"/>
              </a:buClr>
              <a:buSzPts val="2425"/>
              <a:buChar char="●"/>
            </a:pPr>
            <a:r>
              <a:rPr lang="en" sz="2425" u="sng">
                <a:solidFill>
                  <a:srgbClr val="FFFF00"/>
                </a:solidFill>
              </a:rPr>
              <a:t>2 Pet.1:11</a:t>
            </a:r>
            <a:r>
              <a:rPr lang="en" sz="2425">
                <a:solidFill>
                  <a:srgbClr val="FFFF00"/>
                </a:solidFill>
              </a:rPr>
              <a:t> </a:t>
            </a:r>
            <a:r>
              <a:rPr lang="en" sz="2425" i="1">
                <a:solidFill>
                  <a:schemeClr val="dk1"/>
                </a:solidFill>
              </a:rPr>
              <a:t>“for in this way the entrance into the eternal kingdom of our Lord and Savior Jesus Christ will be abundantly supplied to you.”</a:t>
            </a:r>
            <a:endParaRPr sz="2425" i="1">
              <a:solidFill>
                <a:schemeClr val="dk1"/>
              </a:solidFill>
            </a:endParaRPr>
          </a:p>
          <a:p>
            <a:pPr marL="457200" lvl="0" indent="-382587" algn="l" rtl="0">
              <a:lnSpc>
                <a:spcPct val="105000"/>
              </a:lnSpc>
              <a:spcBef>
                <a:spcPts val="0"/>
              </a:spcBef>
              <a:spcAft>
                <a:spcPts val="0"/>
              </a:spcAft>
              <a:buClr>
                <a:srgbClr val="FFFF00"/>
              </a:buClr>
              <a:buSzPts val="2425"/>
              <a:buChar char="●"/>
            </a:pPr>
            <a:r>
              <a:rPr lang="en" sz="2425" u="sng">
                <a:solidFill>
                  <a:srgbClr val="FFFF00"/>
                </a:solidFill>
              </a:rPr>
              <a:t>Rev.17:14</a:t>
            </a:r>
            <a:r>
              <a:rPr lang="en" sz="2425">
                <a:solidFill>
                  <a:srgbClr val="FFFF00"/>
                </a:solidFill>
              </a:rPr>
              <a:t> </a:t>
            </a:r>
            <a:r>
              <a:rPr lang="en" sz="2425" i="1">
                <a:solidFill>
                  <a:schemeClr val="dk1"/>
                </a:solidFill>
              </a:rPr>
              <a:t>“These will wage war against the Lamb, and the Lamb will overcome them, because He is Lord of lords and King of kings, and those who are with Him are the called and chosen and faithful.”</a:t>
            </a:r>
            <a:endParaRPr sz="2425" i="1">
              <a:solidFill>
                <a:schemeClr val="dk1"/>
              </a:solidFill>
            </a:endParaRPr>
          </a:p>
          <a:p>
            <a:pPr marL="457200" lvl="0" indent="-382587" algn="l" rtl="0">
              <a:lnSpc>
                <a:spcPct val="105000"/>
              </a:lnSpc>
              <a:spcBef>
                <a:spcPts val="0"/>
              </a:spcBef>
              <a:spcAft>
                <a:spcPts val="0"/>
              </a:spcAft>
              <a:buClr>
                <a:srgbClr val="FFFF00"/>
              </a:buClr>
              <a:buSzPts val="2425"/>
              <a:buChar char="●"/>
            </a:pPr>
            <a:r>
              <a:rPr lang="en" sz="2425" u="sng">
                <a:solidFill>
                  <a:srgbClr val="FFFF00"/>
                </a:solidFill>
              </a:rPr>
              <a:t>Rev.19:16</a:t>
            </a:r>
            <a:r>
              <a:rPr lang="en" sz="2425">
                <a:solidFill>
                  <a:srgbClr val="FFFF00"/>
                </a:solidFill>
              </a:rPr>
              <a:t> </a:t>
            </a:r>
            <a:r>
              <a:rPr lang="en" sz="2425" i="1">
                <a:solidFill>
                  <a:schemeClr val="dk1"/>
                </a:solidFill>
              </a:rPr>
              <a:t>“And on His robe and on His thigh He has a name written, “KING OF KINGS, AND LORD OF LORDS.”</a:t>
            </a:r>
            <a:endParaRPr sz="2425"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Jesus GIVES truth!</a:t>
            </a:r>
            <a:endParaRPr sz="6000" b="1">
              <a:solidFill>
                <a:srgbClr val="00FFFF"/>
              </a:solidFill>
            </a:endParaRPr>
          </a:p>
        </p:txBody>
      </p:sp>
      <p:sp>
        <p:nvSpPr>
          <p:cNvPr id="133" name="Google Shape;133;p26"/>
          <p:cNvSpPr txBox="1">
            <a:spLocks noGrp="1"/>
          </p:cNvSpPr>
          <p:nvPr>
            <p:ph type="subTitle" idx="1"/>
          </p:nvPr>
        </p:nvSpPr>
        <p:spPr>
          <a:xfrm>
            <a:off x="-176275" y="601200"/>
            <a:ext cx="9464700" cy="4541700"/>
          </a:xfrm>
          <a:prstGeom prst="rect">
            <a:avLst/>
          </a:prstGeom>
        </p:spPr>
        <p:txBody>
          <a:bodyPr spcFirstLastPara="1" wrap="square" lIns="91425" tIns="91425" rIns="91425" bIns="91425" anchor="t" anchorCtr="0">
            <a:noAutofit/>
          </a:bodyPr>
          <a:lstStyle/>
          <a:p>
            <a:pPr marL="457200" lvl="0" indent="-363537" algn="l" rtl="0">
              <a:lnSpc>
                <a:spcPct val="105000"/>
              </a:lnSpc>
              <a:spcBef>
                <a:spcPts val="0"/>
              </a:spcBef>
              <a:spcAft>
                <a:spcPts val="0"/>
              </a:spcAft>
              <a:buClr>
                <a:srgbClr val="FFFF00"/>
              </a:buClr>
              <a:buSzPts val="2125"/>
              <a:buChar char="●"/>
            </a:pPr>
            <a:r>
              <a:rPr lang="en" sz="2125" u="sng">
                <a:solidFill>
                  <a:srgbClr val="FFFF00"/>
                </a:solidFill>
              </a:rPr>
              <a:t>Jn.3:34</a:t>
            </a:r>
            <a:r>
              <a:rPr lang="en" sz="2125">
                <a:solidFill>
                  <a:srgbClr val="FFFF00"/>
                </a:solidFill>
              </a:rPr>
              <a:t> </a:t>
            </a:r>
            <a:r>
              <a:rPr lang="en" sz="2125" i="1">
                <a:solidFill>
                  <a:schemeClr val="dk1"/>
                </a:solidFill>
              </a:rPr>
              <a:t>“For He whom God has sent speaks the words of God; for He gives the Spirit without measure.”</a:t>
            </a:r>
            <a:endParaRPr sz="2125" i="1">
              <a:solidFill>
                <a:schemeClr val="dk1"/>
              </a:solidFill>
            </a:endParaRPr>
          </a:p>
          <a:p>
            <a:pPr marL="457200" lvl="0" indent="-363537" algn="l" rtl="0">
              <a:lnSpc>
                <a:spcPct val="105000"/>
              </a:lnSpc>
              <a:spcBef>
                <a:spcPts val="0"/>
              </a:spcBef>
              <a:spcAft>
                <a:spcPts val="0"/>
              </a:spcAft>
              <a:buClr>
                <a:srgbClr val="FFFF00"/>
              </a:buClr>
              <a:buSzPts val="2125"/>
              <a:buChar char="●"/>
            </a:pPr>
            <a:r>
              <a:rPr lang="en" sz="2125" u="sng">
                <a:solidFill>
                  <a:srgbClr val="FFFF00"/>
                </a:solidFill>
              </a:rPr>
              <a:t>Jn.17:8</a:t>
            </a:r>
            <a:r>
              <a:rPr lang="en" sz="2125">
                <a:solidFill>
                  <a:srgbClr val="FFFF00"/>
                </a:solidFill>
              </a:rPr>
              <a:t> </a:t>
            </a:r>
            <a:r>
              <a:rPr lang="en" sz="2125" i="1">
                <a:solidFill>
                  <a:schemeClr val="dk1"/>
                </a:solidFill>
              </a:rPr>
              <a:t>“for the words which You gave Me I have given to them; and they received them and truly understood that I came forth from You, and they believed that You sent Me.”</a:t>
            </a:r>
            <a:endParaRPr sz="2125" i="1">
              <a:solidFill>
                <a:schemeClr val="dk1"/>
              </a:solidFill>
            </a:endParaRPr>
          </a:p>
          <a:p>
            <a:pPr marL="457200" lvl="0" indent="-363537" algn="l" rtl="0">
              <a:lnSpc>
                <a:spcPct val="105000"/>
              </a:lnSpc>
              <a:spcBef>
                <a:spcPts val="0"/>
              </a:spcBef>
              <a:spcAft>
                <a:spcPts val="0"/>
              </a:spcAft>
              <a:buClr>
                <a:srgbClr val="FFFF00"/>
              </a:buClr>
              <a:buSzPts val="2125"/>
              <a:buChar char="●"/>
            </a:pPr>
            <a:r>
              <a:rPr lang="en" sz="2125" u="sng">
                <a:solidFill>
                  <a:srgbClr val="FFFF00"/>
                </a:solidFill>
              </a:rPr>
              <a:t>Jn.17:14</a:t>
            </a:r>
            <a:r>
              <a:rPr lang="en" sz="2125">
                <a:solidFill>
                  <a:srgbClr val="FFFF00"/>
                </a:solidFill>
              </a:rPr>
              <a:t> </a:t>
            </a:r>
            <a:r>
              <a:rPr lang="en" sz="2125" i="1">
                <a:solidFill>
                  <a:schemeClr val="dk1"/>
                </a:solidFill>
              </a:rPr>
              <a:t>“I have given them Your word; and the world has hated them, because they are not of the world, even as I am not of the world.”</a:t>
            </a:r>
            <a:endParaRPr sz="2125" i="1">
              <a:solidFill>
                <a:schemeClr val="dk1"/>
              </a:solidFill>
            </a:endParaRPr>
          </a:p>
          <a:p>
            <a:pPr marL="457200" lvl="0" indent="-363537" algn="l" rtl="0">
              <a:lnSpc>
                <a:spcPct val="105000"/>
              </a:lnSpc>
              <a:spcBef>
                <a:spcPts val="0"/>
              </a:spcBef>
              <a:spcAft>
                <a:spcPts val="0"/>
              </a:spcAft>
              <a:buClr>
                <a:srgbClr val="FFFF00"/>
              </a:buClr>
              <a:buSzPts val="2125"/>
              <a:buChar char="●"/>
            </a:pPr>
            <a:r>
              <a:rPr lang="en" sz="2125" u="sng">
                <a:solidFill>
                  <a:srgbClr val="FFFF00"/>
                </a:solidFill>
              </a:rPr>
              <a:t>1 Cor.2:12</a:t>
            </a:r>
            <a:r>
              <a:rPr lang="en" sz="2125">
                <a:solidFill>
                  <a:srgbClr val="FFFF00"/>
                </a:solidFill>
              </a:rPr>
              <a:t> </a:t>
            </a:r>
            <a:r>
              <a:rPr lang="en" sz="2125" i="1">
                <a:solidFill>
                  <a:schemeClr val="dk1"/>
                </a:solidFill>
              </a:rPr>
              <a:t>“Now we have received, not the spirit of the world, but the Spirit who is from God, so that we may know the things freely given to us by God,”</a:t>
            </a:r>
            <a:endParaRPr sz="2125" i="1">
              <a:solidFill>
                <a:schemeClr val="dk1"/>
              </a:solidFill>
            </a:endParaRPr>
          </a:p>
          <a:p>
            <a:pPr marL="457200" lvl="0" indent="-363537" algn="l" rtl="0">
              <a:lnSpc>
                <a:spcPct val="105000"/>
              </a:lnSpc>
              <a:spcBef>
                <a:spcPts val="0"/>
              </a:spcBef>
              <a:spcAft>
                <a:spcPts val="0"/>
              </a:spcAft>
              <a:buClr>
                <a:srgbClr val="FFFF00"/>
              </a:buClr>
              <a:buSzPts val="2125"/>
              <a:buChar char="●"/>
            </a:pPr>
            <a:r>
              <a:rPr lang="en" sz="2125" u="sng">
                <a:solidFill>
                  <a:srgbClr val="FFFF00"/>
                </a:solidFill>
              </a:rPr>
              <a:t>1 Jn.5:20</a:t>
            </a:r>
            <a:r>
              <a:rPr lang="en" sz="2125">
                <a:solidFill>
                  <a:srgbClr val="FFFF00"/>
                </a:solidFill>
              </a:rPr>
              <a:t> </a:t>
            </a:r>
            <a:r>
              <a:rPr lang="en" sz="2125" i="1">
                <a:solidFill>
                  <a:schemeClr val="dk1"/>
                </a:solidFill>
              </a:rPr>
              <a:t>“And we know that the Son of God has come, and has given us understanding so that we may know Him who is true; and we are in Him who is true, in His Son Jesus Christ. This is the true God and eternal life.”</a:t>
            </a:r>
            <a:endParaRPr sz="2125"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Jesus GIVES resources!</a:t>
            </a:r>
            <a:endParaRPr sz="6000" b="1">
              <a:solidFill>
                <a:srgbClr val="00FFFF"/>
              </a:solidFill>
            </a:endParaRPr>
          </a:p>
        </p:txBody>
      </p:sp>
      <p:sp>
        <p:nvSpPr>
          <p:cNvPr id="139" name="Google Shape;139;p27"/>
          <p:cNvSpPr txBox="1">
            <a:spLocks noGrp="1"/>
          </p:cNvSpPr>
          <p:nvPr>
            <p:ph type="subTitle" idx="1"/>
          </p:nvPr>
        </p:nvSpPr>
        <p:spPr>
          <a:xfrm>
            <a:off x="-110500" y="601200"/>
            <a:ext cx="9287100" cy="4541700"/>
          </a:xfrm>
          <a:prstGeom prst="rect">
            <a:avLst/>
          </a:prstGeom>
        </p:spPr>
        <p:txBody>
          <a:bodyPr spcFirstLastPara="1" wrap="square" lIns="91425" tIns="91425" rIns="91425" bIns="91425" anchor="t" anchorCtr="0">
            <a:noAutofit/>
          </a:bodyPr>
          <a:lstStyle/>
          <a:p>
            <a:pPr marL="457200" lvl="0" indent="-382587" algn="l" rtl="0">
              <a:lnSpc>
                <a:spcPct val="105000"/>
              </a:lnSpc>
              <a:spcBef>
                <a:spcPts val="0"/>
              </a:spcBef>
              <a:spcAft>
                <a:spcPts val="0"/>
              </a:spcAft>
              <a:buClr>
                <a:srgbClr val="FFFF00"/>
              </a:buClr>
              <a:buSzPts val="2425"/>
              <a:buChar char="●"/>
            </a:pPr>
            <a:r>
              <a:rPr lang="en" sz="2425" u="sng">
                <a:solidFill>
                  <a:srgbClr val="FFFF00"/>
                </a:solidFill>
              </a:rPr>
              <a:t>Acts 14:17</a:t>
            </a:r>
            <a:r>
              <a:rPr lang="en" sz="2425">
                <a:solidFill>
                  <a:srgbClr val="FFFF00"/>
                </a:solidFill>
              </a:rPr>
              <a:t> </a:t>
            </a:r>
            <a:r>
              <a:rPr lang="en" sz="2425" i="1">
                <a:solidFill>
                  <a:schemeClr val="dk1"/>
                </a:solidFill>
              </a:rPr>
              <a:t>“and yet He did not leave Himself without witness, in that He did good and gave you rains from heaven and fruitful seasons, satisfying your hearts with food and gladness.”</a:t>
            </a:r>
            <a:endParaRPr sz="2425" i="1">
              <a:solidFill>
                <a:schemeClr val="dk1"/>
              </a:solidFill>
            </a:endParaRPr>
          </a:p>
          <a:p>
            <a:pPr marL="457200" lvl="0" indent="-382587" algn="l" rtl="0">
              <a:lnSpc>
                <a:spcPct val="105000"/>
              </a:lnSpc>
              <a:spcBef>
                <a:spcPts val="0"/>
              </a:spcBef>
              <a:spcAft>
                <a:spcPts val="0"/>
              </a:spcAft>
              <a:buClr>
                <a:srgbClr val="FFFF00"/>
              </a:buClr>
              <a:buSzPts val="2425"/>
              <a:buChar char="●"/>
            </a:pPr>
            <a:r>
              <a:rPr lang="en" sz="2425" u="sng">
                <a:solidFill>
                  <a:srgbClr val="FFFF00"/>
                </a:solidFill>
              </a:rPr>
              <a:t>Acts 17:24-25</a:t>
            </a:r>
            <a:r>
              <a:rPr lang="en" sz="2425">
                <a:solidFill>
                  <a:srgbClr val="FFFF00"/>
                </a:solidFill>
              </a:rPr>
              <a:t> </a:t>
            </a:r>
            <a:r>
              <a:rPr lang="en" sz="2425" i="1">
                <a:solidFill>
                  <a:schemeClr val="dk1"/>
                </a:solidFill>
              </a:rPr>
              <a:t>“The God who made the world and all things in it, since He is Lord of heaven and earth, does not dwell in temples made with hands; 25 nor is He served by human hands, as though He needed anything, since He Himself gives to all people life and breath and all things;”</a:t>
            </a:r>
            <a:endParaRPr sz="2425" i="1">
              <a:solidFill>
                <a:schemeClr val="dk1"/>
              </a:solidFill>
            </a:endParaRPr>
          </a:p>
          <a:p>
            <a:pPr marL="457200" lvl="0" indent="-382587" algn="l" rtl="0">
              <a:lnSpc>
                <a:spcPct val="105000"/>
              </a:lnSpc>
              <a:spcBef>
                <a:spcPts val="0"/>
              </a:spcBef>
              <a:spcAft>
                <a:spcPts val="0"/>
              </a:spcAft>
              <a:buClr>
                <a:srgbClr val="FFFF00"/>
              </a:buClr>
              <a:buSzPts val="2425"/>
              <a:buChar char="●"/>
            </a:pPr>
            <a:r>
              <a:rPr lang="en" sz="2425" u="sng">
                <a:solidFill>
                  <a:srgbClr val="FFFF00"/>
                </a:solidFill>
              </a:rPr>
              <a:t>Js.1:17</a:t>
            </a:r>
            <a:r>
              <a:rPr lang="en" sz="2425">
                <a:solidFill>
                  <a:srgbClr val="FFFF00"/>
                </a:solidFill>
              </a:rPr>
              <a:t> </a:t>
            </a:r>
            <a:r>
              <a:rPr lang="en" sz="2425" i="1">
                <a:solidFill>
                  <a:schemeClr val="dk1"/>
                </a:solidFill>
              </a:rPr>
              <a:t>“Every good thing given and every perfect gift is from above, coming down from the Father of lights, with whom there is no variation or shifting shadow.”</a:t>
            </a:r>
            <a:endParaRPr sz="2425"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Jesus GIVES comfort!</a:t>
            </a:r>
            <a:endParaRPr sz="6000" b="1">
              <a:solidFill>
                <a:srgbClr val="00FFFF"/>
              </a:solidFill>
            </a:endParaRPr>
          </a:p>
        </p:txBody>
      </p:sp>
      <p:sp>
        <p:nvSpPr>
          <p:cNvPr id="145" name="Google Shape;145;p28"/>
          <p:cNvSpPr txBox="1">
            <a:spLocks noGrp="1"/>
          </p:cNvSpPr>
          <p:nvPr>
            <p:ph type="subTitle" idx="1"/>
          </p:nvPr>
        </p:nvSpPr>
        <p:spPr>
          <a:xfrm>
            <a:off x="-156550" y="601200"/>
            <a:ext cx="9385800" cy="4541700"/>
          </a:xfrm>
          <a:prstGeom prst="rect">
            <a:avLst/>
          </a:prstGeom>
        </p:spPr>
        <p:txBody>
          <a:bodyPr spcFirstLastPara="1" wrap="square" lIns="91425" tIns="91425" rIns="91425" bIns="91425" anchor="t" anchorCtr="0">
            <a:noAutofit/>
          </a:bodyPr>
          <a:lstStyle/>
          <a:p>
            <a:pPr marL="457200" lvl="0" indent="-358775" algn="l" rtl="0">
              <a:lnSpc>
                <a:spcPct val="105000"/>
              </a:lnSpc>
              <a:spcBef>
                <a:spcPts val="0"/>
              </a:spcBef>
              <a:spcAft>
                <a:spcPts val="0"/>
              </a:spcAft>
              <a:buClr>
                <a:srgbClr val="FFFF00"/>
              </a:buClr>
              <a:buSzPts val="2050"/>
              <a:buChar char="●"/>
            </a:pPr>
            <a:r>
              <a:rPr lang="en" sz="2050" u="sng">
                <a:solidFill>
                  <a:srgbClr val="FFFF00"/>
                </a:solidFill>
              </a:rPr>
              <a:t>Matt.11:28</a:t>
            </a:r>
            <a:r>
              <a:rPr lang="en" sz="2050">
                <a:solidFill>
                  <a:srgbClr val="FFFF00"/>
                </a:solidFill>
              </a:rPr>
              <a:t> </a:t>
            </a:r>
            <a:r>
              <a:rPr lang="en" sz="2050" i="1">
                <a:solidFill>
                  <a:schemeClr val="dk1"/>
                </a:solidFill>
              </a:rPr>
              <a:t>“Come to Me, all who are weary and heavy-laden, and I will give you rest.”</a:t>
            </a:r>
            <a:endParaRPr sz="2050" i="1">
              <a:solidFill>
                <a:schemeClr val="dk1"/>
              </a:solidFill>
            </a:endParaRPr>
          </a:p>
          <a:p>
            <a:pPr marL="457200" lvl="0" indent="-358775" algn="l" rtl="0">
              <a:lnSpc>
                <a:spcPct val="105000"/>
              </a:lnSpc>
              <a:spcBef>
                <a:spcPts val="0"/>
              </a:spcBef>
              <a:spcAft>
                <a:spcPts val="0"/>
              </a:spcAft>
              <a:buClr>
                <a:srgbClr val="FFFF00"/>
              </a:buClr>
              <a:buSzPts val="2050"/>
              <a:buChar char="●"/>
            </a:pPr>
            <a:r>
              <a:rPr lang="en" sz="2050" u="sng">
                <a:solidFill>
                  <a:srgbClr val="FFFF00"/>
                </a:solidFill>
              </a:rPr>
              <a:t>Jn.4:14</a:t>
            </a:r>
            <a:r>
              <a:rPr lang="en" sz="2050">
                <a:solidFill>
                  <a:srgbClr val="FFFF00"/>
                </a:solidFill>
              </a:rPr>
              <a:t> </a:t>
            </a:r>
            <a:r>
              <a:rPr lang="en" sz="2050" i="1">
                <a:solidFill>
                  <a:schemeClr val="dk1"/>
                </a:solidFill>
              </a:rPr>
              <a:t>“but whoever drinks of the water that I will give him shall never thirst; but the water that I will give him will become in him a well of water springing up to eternal life.”</a:t>
            </a:r>
            <a:endParaRPr sz="2050" i="1">
              <a:solidFill>
                <a:schemeClr val="dk1"/>
              </a:solidFill>
            </a:endParaRPr>
          </a:p>
          <a:p>
            <a:pPr marL="457200" lvl="0" indent="-358775" algn="l" rtl="0">
              <a:lnSpc>
                <a:spcPct val="105000"/>
              </a:lnSpc>
              <a:spcBef>
                <a:spcPts val="0"/>
              </a:spcBef>
              <a:spcAft>
                <a:spcPts val="0"/>
              </a:spcAft>
              <a:buClr>
                <a:srgbClr val="FFFF00"/>
              </a:buClr>
              <a:buSzPts val="2050"/>
              <a:buChar char="●"/>
            </a:pPr>
            <a:r>
              <a:rPr lang="en" sz="2050" u="sng">
                <a:solidFill>
                  <a:srgbClr val="FFFF00"/>
                </a:solidFill>
              </a:rPr>
              <a:t>Jn.10:28</a:t>
            </a:r>
            <a:r>
              <a:rPr lang="en" sz="2050">
                <a:solidFill>
                  <a:srgbClr val="FFFF00"/>
                </a:solidFill>
              </a:rPr>
              <a:t> </a:t>
            </a:r>
            <a:r>
              <a:rPr lang="en" sz="2050" i="1">
                <a:solidFill>
                  <a:schemeClr val="dk1"/>
                </a:solidFill>
              </a:rPr>
              <a:t>“and I give eternal life to them, and they will never perish; and no one will snatch them out of My hand.”</a:t>
            </a:r>
            <a:endParaRPr sz="2050" i="1">
              <a:solidFill>
                <a:schemeClr val="dk1"/>
              </a:solidFill>
            </a:endParaRPr>
          </a:p>
          <a:p>
            <a:pPr marL="457200" lvl="0" indent="-358775" algn="l" rtl="0">
              <a:lnSpc>
                <a:spcPct val="105000"/>
              </a:lnSpc>
              <a:spcBef>
                <a:spcPts val="0"/>
              </a:spcBef>
              <a:spcAft>
                <a:spcPts val="0"/>
              </a:spcAft>
              <a:buClr>
                <a:srgbClr val="FFFF00"/>
              </a:buClr>
              <a:buSzPts val="2050"/>
              <a:buChar char="●"/>
            </a:pPr>
            <a:r>
              <a:rPr lang="en" sz="2050" u="sng">
                <a:solidFill>
                  <a:srgbClr val="FFFF00"/>
                </a:solidFill>
              </a:rPr>
              <a:t>Jn.14:27</a:t>
            </a:r>
            <a:r>
              <a:rPr lang="en" sz="2050">
                <a:solidFill>
                  <a:srgbClr val="FFFF00"/>
                </a:solidFill>
              </a:rPr>
              <a:t> </a:t>
            </a:r>
            <a:r>
              <a:rPr lang="en" sz="2050" i="1">
                <a:solidFill>
                  <a:schemeClr val="dk1"/>
                </a:solidFill>
              </a:rPr>
              <a:t>“Peace I leave with you; My peace I give to you; not as the world gives do I give to you. Do not let your heart be troubled, nor let it be fearful.”</a:t>
            </a:r>
            <a:endParaRPr sz="2050" i="1">
              <a:solidFill>
                <a:schemeClr val="dk1"/>
              </a:solidFill>
            </a:endParaRPr>
          </a:p>
          <a:p>
            <a:pPr marL="457200" lvl="0" indent="-358775" algn="l" rtl="0">
              <a:lnSpc>
                <a:spcPct val="105000"/>
              </a:lnSpc>
              <a:spcBef>
                <a:spcPts val="0"/>
              </a:spcBef>
              <a:spcAft>
                <a:spcPts val="0"/>
              </a:spcAft>
              <a:buClr>
                <a:srgbClr val="FFFF00"/>
              </a:buClr>
              <a:buSzPts val="2050"/>
              <a:buChar char="●"/>
            </a:pPr>
            <a:r>
              <a:rPr lang="en" sz="2050" u="sng">
                <a:solidFill>
                  <a:srgbClr val="FFFF00"/>
                </a:solidFill>
              </a:rPr>
              <a:t>2 Thess.2:16-17</a:t>
            </a:r>
            <a:r>
              <a:rPr lang="en" sz="2050">
                <a:solidFill>
                  <a:srgbClr val="FFFF00"/>
                </a:solidFill>
              </a:rPr>
              <a:t> </a:t>
            </a:r>
            <a:r>
              <a:rPr lang="en" sz="2050" i="1">
                <a:solidFill>
                  <a:schemeClr val="dk1"/>
                </a:solidFill>
              </a:rPr>
              <a:t>“Now may our Lord Jesus Christ Himself and God our Father, who has loved us and given us eternal comfort and good hope by grace, 17 comfort and strengthen your hearts in every good work and word.”</a:t>
            </a:r>
            <a:endParaRPr sz="205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Jesus GAVE His life!</a:t>
            </a:r>
            <a:endParaRPr sz="6000" b="1">
              <a:solidFill>
                <a:srgbClr val="00FFFF"/>
              </a:solidFill>
            </a:endParaRPr>
          </a:p>
        </p:txBody>
      </p:sp>
      <p:sp>
        <p:nvSpPr>
          <p:cNvPr id="151" name="Google Shape;151;p29"/>
          <p:cNvSpPr txBox="1">
            <a:spLocks noGrp="1"/>
          </p:cNvSpPr>
          <p:nvPr>
            <p:ph type="subTitle" idx="1"/>
          </p:nvPr>
        </p:nvSpPr>
        <p:spPr>
          <a:xfrm>
            <a:off x="-143375" y="601200"/>
            <a:ext cx="9399000" cy="4541700"/>
          </a:xfrm>
          <a:prstGeom prst="rect">
            <a:avLst/>
          </a:prstGeom>
        </p:spPr>
        <p:txBody>
          <a:bodyPr spcFirstLastPara="1" wrap="square" lIns="91425" tIns="91425" rIns="91425" bIns="91425" anchor="t" anchorCtr="0">
            <a:noAutofit/>
          </a:bodyPr>
          <a:lstStyle/>
          <a:p>
            <a:pPr marL="457200" lvl="0" indent="-363537" algn="l" rtl="0">
              <a:lnSpc>
                <a:spcPct val="105000"/>
              </a:lnSpc>
              <a:spcBef>
                <a:spcPts val="0"/>
              </a:spcBef>
              <a:spcAft>
                <a:spcPts val="0"/>
              </a:spcAft>
              <a:buClr>
                <a:srgbClr val="FFFF00"/>
              </a:buClr>
              <a:buSzPts val="2125"/>
              <a:buChar char="●"/>
            </a:pPr>
            <a:r>
              <a:rPr lang="en" sz="2125" u="sng">
                <a:solidFill>
                  <a:srgbClr val="FFFF00"/>
                </a:solidFill>
              </a:rPr>
              <a:t>Matt.20:28</a:t>
            </a:r>
            <a:r>
              <a:rPr lang="en" sz="2125">
                <a:solidFill>
                  <a:srgbClr val="FFFF00"/>
                </a:solidFill>
              </a:rPr>
              <a:t> </a:t>
            </a:r>
            <a:r>
              <a:rPr lang="en" sz="2125" i="1">
                <a:solidFill>
                  <a:schemeClr val="dk1"/>
                </a:solidFill>
              </a:rPr>
              <a:t>“just as the Son of Man did not come to be served, but to serve, and to give His life a ransom for many.”</a:t>
            </a:r>
            <a:endParaRPr sz="2125" i="1">
              <a:solidFill>
                <a:schemeClr val="dk1"/>
              </a:solidFill>
            </a:endParaRPr>
          </a:p>
          <a:p>
            <a:pPr marL="457200" lvl="0" indent="-363537" algn="l" rtl="0">
              <a:lnSpc>
                <a:spcPct val="105000"/>
              </a:lnSpc>
              <a:spcBef>
                <a:spcPts val="0"/>
              </a:spcBef>
              <a:spcAft>
                <a:spcPts val="0"/>
              </a:spcAft>
              <a:buClr>
                <a:srgbClr val="FFFF00"/>
              </a:buClr>
              <a:buSzPts val="2125"/>
              <a:buChar char="●"/>
            </a:pPr>
            <a:r>
              <a:rPr lang="en" sz="2125" u="sng">
                <a:solidFill>
                  <a:srgbClr val="FFFF00"/>
                </a:solidFill>
              </a:rPr>
              <a:t>Jn. 10:11</a:t>
            </a:r>
            <a:r>
              <a:rPr lang="en" sz="2125">
                <a:solidFill>
                  <a:srgbClr val="FFFF00"/>
                </a:solidFill>
              </a:rPr>
              <a:t> </a:t>
            </a:r>
            <a:r>
              <a:rPr lang="en" sz="2125" i="1">
                <a:solidFill>
                  <a:schemeClr val="dk1"/>
                </a:solidFill>
              </a:rPr>
              <a:t>“I am the good shepherd; the good shepherd lays down His life for the sheep.”</a:t>
            </a:r>
            <a:endParaRPr sz="2125" i="1">
              <a:solidFill>
                <a:schemeClr val="dk1"/>
              </a:solidFill>
            </a:endParaRPr>
          </a:p>
          <a:p>
            <a:pPr marL="457200" lvl="0" indent="-363537" algn="l" rtl="0">
              <a:lnSpc>
                <a:spcPct val="105000"/>
              </a:lnSpc>
              <a:spcBef>
                <a:spcPts val="0"/>
              </a:spcBef>
              <a:spcAft>
                <a:spcPts val="0"/>
              </a:spcAft>
              <a:buClr>
                <a:srgbClr val="FFFF00"/>
              </a:buClr>
              <a:buSzPts val="2125"/>
              <a:buChar char="●"/>
            </a:pPr>
            <a:r>
              <a:rPr lang="en" sz="2125" u="sng">
                <a:solidFill>
                  <a:srgbClr val="FFFF00"/>
                </a:solidFill>
              </a:rPr>
              <a:t>Lk.22:19</a:t>
            </a:r>
            <a:r>
              <a:rPr lang="en" sz="2125">
                <a:solidFill>
                  <a:srgbClr val="FFFF00"/>
                </a:solidFill>
              </a:rPr>
              <a:t> </a:t>
            </a:r>
            <a:r>
              <a:rPr lang="en" sz="2125" i="1">
                <a:solidFill>
                  <a:schemeClr val="dk1"/>
                </a:solidFill>
              </a:rPr>
              <a:t>“And when He had taken some bread and given thanks, He broke it and gave it to them, saying, “This is My body which is given for you; do this in remembrance of Me.”</a:t>
            </a:r>
            <a:endParaRPr sz="2125" i="1">
              <a:solidFill>
                <a:schemeClr val="dk1"/>
              </a:solidFill>
            </a:endParaRPr>
          </a:p>
          <a:p>
            <a:pPr marL="457200" lvl="0" indent="-363537" algn="l" rtl="0">
              <a:lnSpc>
                <a:spcPct val="105000"/>
              </a:lnSpc>
              <a:spcBef>
                <a:spcPts val="0"/>
              </a:spcBef>
              <a:spcAft>
                <a:spcPts val="0"/>
              </a:spcAft>
              <a:buClr>
                <a:srgbClr val="FFFF00"/>
              </a:buClr>
              <a:buSzPts val="2125"/>
              <a:buChar char="●"/>
            </a:pPr>
            <a:r>
              <a:rPr lang="en" sz="2125" u="sng">
                <a:solidFill>
                  <a:srgbClr val="FFFF00"/>
                </a:solidFill>
              </a:rPr>
              <a:t>Matt.27:50-51</a:t>
            </a:r>
            <a:r>
              <a:rPr lang="en" sz="2125">
                <a:solidFill>
                  <a:srgbClr val="FFFF00"/>
                </a:solidFill>
              </a:rPr>
              <a:t> </a:t>
            </a:r>
            <a:r>
              <a:rPr lang="en" sz="2125" i="1">
                <a:solidFill>
                  <a:schemeClr val="dk1"/>
                </a:solidFill>
              </a:rPr>
              <a:t>“And Jesus cried out again with a loud voice, and yielded up His spirit. 51 And behold, the veil of the temple was torn in two from top to bottom; and the earth shook and the rocks were split.”</a:t>
            </a:r>
            <a:endParaRPr sz="2125" i="1">
              <a:solidFill>
                <a:schemeClr val="dk1"/>
              </a:solidFill>
            </a:endParaRPr>
          </a:p>
          <a:p>
            <a:pPr marL="457200" lvl="0" indent="-363537" algn="l" rtl="0">
              <a:lnSpc>
                <a:spcPct val="105000"/>
              </a:lnSpc>
              <a:spcBef>
                <a:spcPts val="0"/>
              </a:spcBef>
              <a:spcAft>
                <a:spcPts val="0"/>
              </a:spcAft>
              <a:buClr>
                <a:srgbClr val="FFFF00"/>
              </a:buClr>
              <a:buSzPts val="2125"/>
              <a:buChar char="●"/>
            </a:pPr>
            <a:r>
              <a:rPr lang="en" sz="2125" u="sng">
                <a:solidFill>
                  <a:srgbClr val="FFFF00"/>
                </a:solidFill>
              </a:rPr>
              <a:t>Gal.2:20</a:t>
            </a:r>
            <a:r>
              <a:rPr lang="en" sz="2125">
                <a:solidFill>
                  <a:srgbClr val="FFFF00"/>
                </a:solidFill>
              </a:rPr>
              <a:t> </a:t>
            </a:r>
            <a:r>
              <a:rPr lang="en" sz="2125" i="1">
                <a:solidFill>
                  <a:schemeClr val="dk1"/>
                </a:solidFill>
              </a:rPr>
              <a:t>“I have been crucified with Christ; and it is no longer I who live, but Christ lives in me; and the life which I now live in the flesh I live by faith in the Son of God, who loved me and gave Himself up for me.”</a:t>
            </a:r>
            <a:endParaRPr sz="2125"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0"/>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300" b="1">
                <a:solidFill>
                  <a:srgbClr val="00FFFF"/>
                </a:solidFill>
              </a:rPr>
              <a:t>Which king will YOU serve?</a:t>
            </a:r>
            <a:endParaRPr sz="5300" b="1">
              <a:solidFill>
                <a:srgbClr val="00FFFF"/>
              </a:solidFill>
            </a:endParaRPr>
          </a:p>
        </p:txBody>
      </p:sp>
      <p:sp>
        <p:nvSpPr>
          <p:cNvPr id="157" name="Google Shape;157;p30"/>
          <p:cNvSpPr txBox="1">
            <a:spLocks noGrp="1"/>
          </p:cNvSpPr>
          <p:nvPr>
            <p:ph type="subTitle" idx="1"/>
          </p:nvPr>
        </p:nvSpPr>
        <p:spPr>
          <a:xfrm>
            <a:off x="-149975" y="545925"/>
            <a:ext cx="9399000" cy="4596900"/>
          </a:xfrm>
          <a:prstGeom prst="rect">
            <a:avLst/>
          </a:prstGeom>
        </p:spPr>
        <p:txBody>
          <a:bodyPr spcFirstLastPara="1" wrap="square" lIns="91425" tIns="91425" rIns="91425" bIns="91425" anchor="t" anchorCtr="0">
            <a:noAutofit/>
          </a:bodyPr>
          <a:lstStyle/>
          <a:p>
            <a:pPr marL="457200" lvl="0" indent="-357187" algn="l" rtl="0">
              <a:lnSpc>
                <a:spcPct val="105000"/>
              </a:lnSpc>
              <a:spcBef>
                <a:spcPts val="0"/>
              </a:spcBef>
              <a:spcAft>
                <a:spcPts val="0"/>
              </a:spcAft>
              <a:buClr>
                <a:srgbClr val="FFFF00"/>
              </a:buClr>
              <a:buSzPts val="2025"/>
              <a:buChar char="●"/>
            </a:pPr>
            <a:r>
              <a:rPr lang="en" sz="2025">
                <a:solidFill>
                  <a:srgbClr val="FFFF00"/>
                </a:solidFill>
              </a:rPr>
              <a:t>Like Samuel of old, I have tried today to show you the behavior of the king that you have currently chosen.</a:t>
            </a:r>
            <a:endParaRPr sz="2025">
              <a:solidFill>
                <a:srgbClr val="FFFF00"/>
              </a:solidFill>
            </a:endParaRPr>
          </a:p>
          <a:p>
            <a:pPr marL="457200" lvl="0" indent="-357187" algn="l" rtl="0">
              <a:lnSpc>
                <a:spcPct val="105000"/>
              </a:lnSpc>
              <a:spcBef>
                <a:spcPts val="0"/>
              </a:spcBef>
              <a:spcAft>
                <a:spcPts val="0"/>
              </a:spcAft>
              <a:buClr>
                <a:srgbClr val="FFFF00"/>
              </a:buClr>
              <a:buSzPts val="2025"/>
              <a:buChar char="●"/>
            </a:pPr>
            <a:r>
              <a:rPr lang="en" sz="2025" u="sng">
                <a:solidFill>
                  <a:srgbClr val="FFFF00"/>
                </a:solidFill>
              </a:rPr>
              <a:t>Revelation 3:21</a:t>
            </a:r>
            <a:r>
              <a:rPr lang="en" sz="2025">
                <a:solidFill>
                  <a:srgbClr val="00FFFF"/>
                </a:solidFill>
              </a:rPr>
              <a:t> </a:t>
            </a:r>
            <a:r>
              <a:rPr lang="en" sz="2025" i="1">
                <a:solidFill>
                  <a:schemeClr val="dk1"/>
                </a:solidFill>
              </a:rPr>
              <a:t>“</a:t>
            </a:r>
            <a:r>
              <a:rPr lang="en" sz="2025" i="1" u="sng">
                <a:solidFill>
                  <a:schemeClr val="dk1"/>
                </a:solidFill>
              </a:rPr>
              <a:t>He who overcomes, I will grant to him to sit down with Me on My throne</a:t>
            </a:r>
            <a:r>
              <a:rPr lang="en" sz="2025" i="1">
                <a:solidFill>
                  <a:schemeClr val="dk1"/>
                </a:solidFill>
              </a:rPr>
              <a:t>, as I also overcame and sat down with My Father on His throne.”</a:t>
            </a:r>
            <a:endParaRPr sz="2025" i="1">
              <a:solidFill>
                <a:schemeClr val="dk1"/>
              </a:solidFill>
            </a:endParaRPr>
          </a:p>
          <a:p>
            <a:pPr marL="457200" lvl="0" indent="-357187" algn="l" rtl="0">
              <a:lnSpc>
                <a:spcPct val="105000"/>
              </a:lnSpc>
              <a:spcBef>
                <a:spcPts val="0"/>
              </a:spcBef>
              <a:spcAft>
                <a:spcPts val="0"/>
              </a:spcAft>
              <a:buClr>
                <a:srgbClr val="00FFFF"/>
              </a:buClr>
              <a:buSzPts val="2025"/>
              <a:buChar char="●"/>
            </a:pPr>
            <a:r>
              <a:rPr lang="en" sz="2025">
                <a:solidFill>
                  <a:srgbClr val="00FFFF"/>
                </a:solidFill>
              </a:rPr>
              <a:t>Is this normal behavior for kings?  Or is it normal for kings to give their very lives so that their subjects can live?  Would the devil do this for you?</a:t>
            </a:r>
            <a:endParaRPr sz="2025">
              <a:solidFill>
                <a:srgbClr val="00FFFF"/>
              </a:solidFill>
            </a:endParaRPr>
          </a:p>
          <a:p>
            <a:pPr marL="457200" lvl="0" indent="-357187" algn="l" rtl="0">
              <a:lnSpc>
                <a:spcPct val="105000"/>
              </a:lnSpc>
              <a:spcBef>
                <a:spcPts val="0"/>
              </a:spcBef>
              <a:spcAft>
                <a:spcPts val="0"/>
              </a:spcAft>
              <a:buClr>
                <a:srgbClr val="FFFF00"/>
              </a:buClr>
              <a:buSzPts val="2025"/>
              <a:buChar char="●"/>
            </a:pPr>
            <a:r>
              <a:rPr lang="en" sz="2025" u="sng">
                <a:solidFill>
                  <a:srgbClr val="FFFF00"/>
                </a:solidFill>
              </a:rPr>
              <a:t>1 Pet.3:21-22</a:t>
            </a:r>
            <a:r>
              <a:rPr lang="en" sz="2025">
                <a:solidFill>
                  <a:schemeClr val="dk1"/>
                </a:solidFill>
              </a:rPr>
              <a:t> </a:t>
            </a:r>
            <a:r>
              <a:rPr lang="en" sz="2025" i="1">
                <a:solidFill>
                  <a:schemeClr val="dk1"/>
                </a:solidFill>
              </a:rPr>
              <a:t>“Corresponding to that, baptism now saves you - not the removal of dirt from the flesh, but an appeal to God for a good conscience - through the resurrection of Jesus Christ, 22 who is at the right hand of God, having gone into heaven, after angels and authorities and powers had been subjected to Him.”</a:t>
            </a:r>
            <a:endParaRPr sz="2025" i="1">
              <a:solidFill>
                <a:schemeClr val="dk1"/>
              </a:solidFill>
            </a:endParaRPr>
          </a:p>
          <a:p>
            <a:pPr marL="457200" lvl="0" indent="-357187" algn="l" rtl="0">
              <a:lnSpc>
                <a:spcPct val="105000"/>
              </a:lnSpc>
              <a:spcBef>
                <a:spcPts val="0"/>
              </a:spcBef>
              <a:spcAft>
                <a:spcPts val="0"/>
              </a:spcAft>
              <a:buClr>
                <a:srgbClr val="00FFFF"/>
              </a:buClr>
              <a:buSzPts val="2025"/>
              <a:buChar char="●"/>
            </a:pPr>
            <a:r>
              <a:rPr lang="en" sz="2025">
                <a:solidFill>
                  <a:srgbClr val="00FFFF"/>
                </a:solidFill>
              </a:rPr>
              <a:t>I choose Jesus.  Won’t you please choose Jesus as your King, by following His clear instructions in His word, before it is too late?</a:t>
            </a:r>
            <a:endParaRPr sz="2025">
              <a:solidFill>
                <a:srgbClr val="00FFFF"/>
              </a:solidFill>
            </a:endParaRPr>
          </a:p>
          <a:p>
            <a:pPr marL="0" lvl="0" indent="0" algn="l" rtl="0">
              <a:lnSpc>
                <a:spcPct val="105000"/>
              </a:lnSpc>
              <a:spcBef>
                <a:spcPts val="0"/>
              </a:spcBef>
              <a:spcAft>
                <a:spcPts val="0"/>
              </a:spcAft>
              <a:buNone/>
            </a:pPr>
            <a:endParaRPr sz="1925"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A TALE OF TWO KINGS</a:t>
            </a:r>
            <a:endParaRPr sz="6000" b="1">
              <a:solidFill>
                <a:srgbClr val="00FFFF"/>
              </a:solidFill>
            </a:endParaRPr>
          </a:p>
        </p:txBody>
      </p:sp>
      <p:sp>
        <p:nvSpPr>
          <p:cNvPr id="61" name="Google Shape;61;p14"/>
          <p:cNvSpPr txBox="1">
            <a:spLocks noGrp="1"/>
          </p:cNvSpPr>
          <p:nvPr>
            <p:ph type="subTitle" idx="1"/>
          </p:nvPr>
        </p:nvSpPr>
        <p:spPr>
          <a:xfrm>
            <a:off x="-57875" y="503825"/>
            <a:ext cx="9234600" cy="4639200"/>
          </a:xfrm>
          <a:prstGeom prst="rect">
            <a:avLst/>
          </a:prstGeom>
        </p:spPr>
        <p:txBody>
          <a:bodyPr spcFirstLastPara="1" wrap="square" lIns="91425" tIns="91425" rIns="91425" bIns="91425" anchor="t" anchorCtr="0">
            <a:noAutofit/>
          </a:bodyPr>
          <a:lstStyle/>
          <a:p>
            <a:pPr marL="457200" lvl="0" indent="-414337" algn="l" rtl="0">
              <a:lnSpc>
                <a:spcPct val="105000"/>
              </a:lnSpc>
              <a:spcBef>
                <a:spcPts val="0"/>
              </a:spcBef>
              <a:spcAft>
                <a:spcPts val="0"/>
              </a:spcAft>
              <a:buClr>
                <a:srgbClr val="FFFF00"/>
              </a:buClr>
              <a:buSzPts val="2925"/>
              <a:buChar char="●"/>
            </a:pPr>
            <a:r>
              <a:rPr lang="en" sz="2925">
                <a:solidFill>
                  <a:srgbClr val="FFFF00"/>
                </a:solidFill>
              </a:rPr>
              <a:t>In this lesson we’re going to talk about two different kings, or “rulers”.</a:t>
            </a:r>
            <a:endParaRPr sz="2925">
              <a:solidFill>
                <a:srgbClr val="FFFF00"/>
              </a:solidFill>
            </a:endParaRPr>
          </a:p>
          <a:p>
            <a:pPr marL="457200" lvl="0" indent="-414337" algn="l" rtl="0">
              <a:lnSpc>
                <a:spcPct val="105000"/>
              </a:lnSpc>
              <a:spcBef>
                <a:spcPts val="0"/>
              </a:spcBef>
              <a:spcAft>
                <a:spcPts val="0"/>
              </a:spcAft>
              <a:buClr>
                <a:schemeClr val="dk1"/>
              </a:buClr>
              <a:buSzPts val="2925"/>
              <a:buChar char="●"/>
            </a:pPr>
            <a:r>
              <a:rPr lang="en" sz="2925">
                <a:solidFill>
                  <a:schemeClr val="dk1"/>
                </a:solidFill>
              </a:rPr>
              <a:t>We’re going to see, from scripture, that you are either serving one or the other - there is no third choice.</a:t>
            </a:r>
            <a:endParaRPr sz="2925">
              <a:solidFill>
                <a:schemeClr val="dk1"/>
              </a:solidFill>
            </a:endParaRPr>
          </a:p>
          <a:p>
            <a:pPr marL="457200" lvl="0" indent="-414337" algn="l" rtl="0">
              <a:lnSpc>
                <a:spcPct val="105000"/>
              </a:lnSpc>
              <a:spcBef>
                <a:spcPts val="0"/>
              </a:spcBef>
              <a:spcAft>
                <a:spcPts val="0"/>
              </a:spcAft>
              <a:buClr>
                <a:srgbClr val="00FFFF"/>
              </a:buClr>
              <a:buSzPts val="2925"/>
              <a:buChar char="●"/>
            </a:pPr>
            <a:r>
              <a:rPr lang="en" sz="2925">
                <a:solidFill>
                  <a:srgbClr val="00FFFF"/>
                </a:solidFill>
              </a:rPr>
              <a:t>We’re going to see some stark differences between these two kings.</a:t>
            </a:r>
            <a:endParaRPr sz="2925">
              <a:solidFill>
                <a:srgbClr val="00FFFF"/>
              </a:solidFill>
            </a:endParaRPr>
          </a:p>
          <a:p>
            <a:pPr marL="457200" lvl="0" indent="-414337" algn="l" rtl="0">
              <a:lnSpc>
                <a:spcPct val="105000"/>
              </a:lnSpc>
              <a:spcBef>
                <a:spcPts val="0"/>
              </a:spcBef>
              <a:spcAft>
                <a:spcPts val="0"/>
              </a:spcAft>
              <a:buClr>
                <a:srgbClr val="FFFF00"/>
              </a:buClr>
              <a:buSzPts val="2925"/>
              <a:buChar char="●"/>
            </a:pPr>
            <a:r>
              <a:rPr lang="en" sz="2925">
                <a:solidFill>
                  <a:srgbClr val="FFFF00"/>
                </a:solidFill>
              </a:rPr>
              <a:t>And we’re going to see that unlike most “kingdoms”, YOU have a choice which one you will serve.</a:t>
            </a:r>
            <a:endParaRPr sz="2925">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KING # 1</a:t>
            </a:r>
            <a:endParaRPr sz="6000" b="1">
              <a:solidFill>
                <a:srgbClr val="00FFFF"/>
              </a:solidFill>
            </a:endParaRPr>
          </a:p>
        </p:txBody>
      </p:sp>
      <p:sp>
        <p:nvSpPr>
          <p:cNvPr id="67" name="Google Shape;67;p15"/>
          <p:cNvSpPr txBox="1">
            <a:spLocks noGrp="1"/>
          </p:cNvSpPr>
          <p:nvPr>
            <p:ph type="subTitle" idx="1"/>
          </p:nvPr>
        </p:nvSpPr>
        <p:spPr>
          <a:xfrm>
            <a:off x="-57875" y="503825"/>
            <a:ext cx="9234600" cy="4639200"/>
          </a:xfrm>
          <a:prstGeom prst="rect">
            <a:avLst/>
          </a:prstGeom>
        </p:spPr>
        <p:txBody>
          <a:bodyPr spcFirstLastPara="1" wrap="square" lIns="91425" tIns="91425" rIns="91425" bIns="91425" anchor="t" anchorCtr="0">
            <a:noAutofit/>
          </a:bodyPr>
          <a:lstStyle/>
          <a:p>
            <a:pPr marL="457200" lvl="0" indent="-376237" algn="l" rtl="0">
              <a:lnSpc>
                <a:spcPct val="105000"/>
              </a:lnSpc>
              <a:spcBef>
                <a:spcPts val="0"/>
              </a:spcBef>
              <a:spcAft>
                <a:spcPts val="0"/>
              </a:spcAft>
              <a:buClr>
                <a:srgbClr val="FFFF00"/>
              </a:buClr>
              <a:buSzPts val="2325"/>
              <a:buChar char="●"/>
            </a:pPr>
            <a:r>
              <a:rPr lang="en" sz="2325" dirty="0">
                <a:solidFill>
                  <a:srgbClr val="FFFF00"/>
                </a:solidFill>
              </a:rPr>
              <a:t>Jesus calls him “the ruler of this world”.</a:t>
            </a:r>
            <a:endParaRPr sz="2325" dirty="0">
              <a:solidFill>
                <a:srgbClr val="FFFF00"/>
              </a:solidFill>
            </a:endParaRPr>
          </a:p>
          <a:p>
            <a:pPr marL="457200" lvl="0" indent="-376237" algn="l" rtl="0">
              <a:lnSpc>
                <a:spcPct val="105000"/>
              </a:lnSpc>
              <a:spcBef>
                <a:spcPts val="0"/>
              </a:spcBef>
              <a:spcAft>
                <a:spcPts val="0"/>
              </a:spcAft>
              <a:buClr>
                <a:srgbClr val="FFFF00"/>
              </a:buClr>
              <a:buSzPts val="2325"/>
              <a:buChar char="●"/>
            </a:pPr>
            <a:r>
              <a:rPr lang="en" sz="2325" u="sng" dirty="0">
                <a:solidFill>
                  <a:srgbClr val="FFFF00"/>
                </a:solidFill>
              </a:rPr>
              <a:t>Jn.12:31</a:t>
            </a:r>
            <a:r>
              <a:rPr lang="en" sz="2325" dirty="0">
                <a:solidFill>
                  <a:srgbClr val="FFFF00"/>
                </a:solidFill>
              </a:rPr>
              <a:t> </a:t>
            </a:r>
            <a:r>
              <a:rPr lang="en" sz="2325" i="1" dirty="0">
                <a:solidFill>
                  <a:schemeClr val="dk1"/>
                </a:solidFill>
              </a:rPr>
              <a:t>“Now judgment is upon this world; </a:t>
            </a:r>
            <a:r>
              <a:rPr lang="en" sz="2325" i="1" u="sng" dirty="0">
                <a:solidFill>
                  <a:schemeClr val="dk1"/>
                </a:solidFill>
              </a:rPr>
              <a:t>now the ruler of this world will be cast out</a:t>
            </a:r>
            <a:r>
              <a:rPr lang="en" sz="2325" i="1" dirty="0">
                <a:solidFill>
                  <a:schemeClr val="dk1"/>
                </a:solidFill>
              </a:rPr>
              <a:t>.”</a:t>
            </a:r>
            <a:endParaRPr sz="2325" i="1" dirty="0">
              <a:solidFill>
                <a:schemeClr val="dk1"/>
              </a:solidFill>
            </a:endParaRPr>
          </a:p>
          <a:p>
            <a:pPr marL="457200" lvl="0" indent="-376237" algn="l" rtl="0">
              <a:lnSpc>
                <a:spcPct val="105000"/>
              </a:lnSpc>
              <a:spcBef>
                <a:spcPts val="0"/>
              </a:spcBef>
              <a:spcAft>
                <a:spcPts val="0"/>
              </a:spcAft>
              <a:buClr>
                <a:srgbClr val="FFFF00"/>
              </a:buClr>
              <a:buSzPts val="2325"/>
              <a:buChar char="●"/>
            </a:pPr>
            <a:r>
              <a:rPr lang="en" sz="2325" u="sng" dirty="0">
                <a:solidFill>
                  <a:srgbClr val="FFFF00"/>
                </a:solidFill>
              </a:rPr>
              <a:t>Jn.14:30</a:t>
            </a:r>
            <a:r>
              <a:rPr lang="en" sz="2325" dirty="0">
                <a:solidFill>
                  <a:srgbClr val="FFFF00"/>
                </a:solidFill>
              </a:rPr>
              <a:t> </a:t>
            </a:r>
            <a:r>
              <a:rPr lang="en" sz="2325" i="1" dirty="0">
                <a:solidFill>
                  <a:schemeClr val="dk1"/>
                </a:solidFill>
              </a:rPr>
              <a:t>“I will not speak much more with you, for </a:t>
            </a:r>
            <a:r>
              <a:rPr lang="en" sz="2325" i="1" u="sng" dirty="0">
                <a:solidFill>
                  <a:schemeClr val="dk1"/>
                </a:solidFill>
              </a:rPr>
              <a:t>the ruler of the world is coming, and he has nothing in Me</a:t>
            </a:r>
            <a:r>
              <a:rPr lang="en" sz="2325" i="1" dirty="0">
                <a:solidFill>
                  <a:schemeClr val="dk1"/>
                </a:solidFill>
              </a:rPr>
              <a:t>;”</a:t>
            </a:r>
            <a:endParaRPr sz="2325" i="1" dirty="0">
              <a:solidFill>
                <a:schemeClr val="dk1"/>
              </a:solidFill>
            </a:endParaRPr>
          </a:p>
          <a:p>
            <a:pPr marL="457200" lvl="0" indent="-376237" algn="l" rtl="0">
              <a:lnSpc>
                <a:spcPct val="105000"/>
              </a:lnSpc>
              <a:spcBef>
                <a:spcPts val="0"/>
              </a:spcBef>
              <a:spcAft>
                <a:spcPts val="0"/>
              </a:spcAft>
              <a:buClr>
                <a:srgbClr val="FFFF00"/>
              </a:buClr>
              <a:buSzPts val="2325"/>
              <a:buChar char="●"/>
            </a:pPr>
            <a:r>
              <a:rPr lang="en" sz="2325" u="sng" dirty="0">
                <a:solidFill>
                  <a:srgbClr val="FFFF00"/>
                </a:solidFill>
              </a:rPr>
              <a:t>Jn.16:11</a:t>
            </a:r>
            <a:r>
              <a:rPr lang="en" sz="2325" dirty="0">
                <a:solidFill>
                  <a:srgbClr val="FFFF00"/>
                </a:solidFill>
              </a:rPr>
              <a:t> </a:t>
            </a:r>
            <a:r>
              <a:rPr lang="en" sz="2325" i="1" dirty="0">
                <a:solidFill>
                  <a:schemeClr val="dk1"/>
                </a:solidFill>
              </a:rPr>
              <a:t>“and concerning judgment, because </a:t>
            </a:r>
            <a:r>
              <a:rPr lang="en" sz="2325" i="1" u="sng" dirty="0">
                <a:solidFill>
                  <a:schemeClr val="dk1"/>
                </a:solidFill>
              </a:rPr>
              <a:t>the ruler of this world has been judged</a:t>
            </a:r>
            <a:r>
              <a:rPr lang="en" sz="2325" i="1" dirty="0">
                <a:solidFill>
                  <a:schemeClr val="dk1"/>
                </a:solidFill>
              </a:rPr>
              <a:t>.”</a:t>
            </a:r>
            <a:endParaRPr sz="2325" i="1" dirty="0">
              <a:solidFill>
                <a:schemeClr val="dk1"/>
              </a:solidFill>
            </a:endParaRPr>
          </a:p>
          <a:p>
            <a:pPr marL="457200" lvl="0" indent="-376237" algn="l" rtl="0">
              <a:lnSpc>
                <a:spcPct val="105000"/>
              </a:lnSpc>
              <a:spcBef>
                <a:spcPts val="0"/>
              </a:spcBef>
              <a:spcAft>
                <a:spcPts val="0"/>
              </a:spcAft>
              <a:buClr>
                <a:srgbClr val="FFFF00"/>
              </a:buClr>
              <a:buSzPts val="2325"/>
              <a:buChar char="●"/>
            </a:pPr>
            <a:r>
              <a:rPr lang="en" sz="2325" u="sng" dirty="0">
                <a:solidFill>
                  <a:srgbClr val="FFFF00"/>
                </a:solidFill>
              </a:rPr>
              <a:t>Eph.6:11-12</a:t>
            </a:r>
            <a:r>
              <a:rPr lang="en" sz="2325" dirty="0">
                <a:solidFill>
                  <a:srgbClr val="FFFF00"/>
                </a:solidFill>
              </a:rPr>
              <a:t> </a:t>
            </a:r>
            <a:r>
              <a:rPr lang="en" sz="2325" i="1" dirty="0">
                <a:solidFill>
                  <a:schemeClr val="dk1"/>
                </a:solidFill>
              </a:rPr>
              <a:t>“Put on the full armor of God, so that you will be able to stand firm against the schemes </a:t>
            </a:r>
            <a:r>
              <a:rPr lang="en" sz="2325" i="1" u="sng" dirty="0">
                <a:solidFill>
                  <a:schemeClr val="dk1"/>
                </a:solidFill>
              </a:rPr>
              <a:t>of the devil</a:t>
            </a:r>
            <a:r>
              <a:rPr lang="en" sz="2325" i="1" dirty="0">
                <a:solidFill>
                  <a:schemeClr val="dk1"/>
                </a:solidFill>
              </a:rPr>
              <a:t>. 12 For our struggle is not against flesh and blood, but </a:t>
            </a:r>
            <a:r>
              <a:rPr lang="en" sz="2325" i="1" u="sng" dirty="0">
                <a:solidFill>
                  <a:schemeClr val="dk1"/>
                </a:solidFill>
              </a:rPr>
              <a:t>against the rulers, against the powers, against the world forces of this darkness, against the spiritual forces of wickedness in the heavenly places</a:t>
            </a:r>
            <a:r>
              <a:rPr lang="en" sz="2325" i="1" dirty="0">
                <a:solidFill>
                  <a:schemeClr val="dk1"/>
                </a:solidFill>
              </a:rPr>
              <a:t>.”</a:t>
            </a:r>
            <a:endParaRPr sz="2325"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400" b="1">
                <a:solidFill>
                  <a:srgbClr val="00FFFF"/>
                </a:solidFill>
              </a:rPr>
              <a:t>The devil “rules” this world</a:t>
            </a:r>
            <a:endParaRPr sz="5400" b="1">
              <a:solidFill>
                <a:srgbClr val="00FFFF"/>
              </a:solidFill>
            </a:endParaRPr>
          </a:p>
        </p:txBody>
      </p:sp>
      <p:sp>
        <p:nvSpPr>
          <p:cNvPr id="73" name="Google Shape;73;p16"/>
          <p:cNvSpPr txBox="1">
            <a:spLocks noGrp="1"/>
          </p:cNvSpPr>
          <p:nvPr>
            <p:ph type="subTitle" idx="1"/>
          </p:nvPr>
        </p:nvSpPr>
        <p:spPr>
          <a:xfrm>
            <a:off x="-57875" y="503825"/>
            <a:ext cx="9234600" cy="4639200"/>
          </a:xfrm>
          <a:prstGeom prst="rect">
            <a:avLst/>
          </a:prstGeom>
        </p:spPr>
        <p:txBody>
          <a:bodyPr spcFirstLastPara="1" wrap="square" lIns="91425" tIns="91425" rIns="91425" bIns="91425" anchor="t" anchorCtr="0">
            <a:noAutofit/>
          </a:bodyPr>
          <a:lstStyle/>
          <a:p>
            <a:pPr marL="457200" lvl="0" indent="-382587" algn="l" rtl="0">
              <a:lnSpc>
                <a:spcPct val="105000"/>
              </a:lnSpc>
              <a:spcBef>
                <a:spcPts val="0"/>
              </a:spcBef>
              <a:spcAft>
                <a:spcPts val="0"/>
              </a:spcAft>
              <a:buClr>
                <a:srgbClr val="FFFF00"/>
              </a:buClr>
              <a:buSzPts val="2425"/>
              <a:buChar char="●"/>
            </a:pPr>
            <a:r>
              <a:rPr lang="en" sz="2425" u="sng">
                <a:solidFill>
                  <a:srgbClr val="FFFF00"/>
                </a:solidFill>
              </a:rPr>
              <a:t>Lk.4:5-7</a:t>
            </a:r>
            <a:r>
              <a:rPr lang="en" sz="2425">
                <a:solidFill>
                  <a:srgbClr val="FFFF00"/>
                </a:solidFill>
              </a:rPr>
              <a:t> </a:t>
            </a:r>
            <a:r>
              <a:rPr lang="en" sz="2425" i="1">
                <a:solidFill>
                  <a:schemeClr val="dk1"/>
                </a:solidFill>
              </a:rPr>
              <a:t>“And he </a:t>
            </a:r>
            <a:r>
              <a:rPr lang="en" sz="2425">
                <a:solidFill>
                  <a:srgbClr val="FFFF00"/>
                </a:solidFill>
              </a:rPr>
              <a:t>(Satan)</a:t>
            </a:r>
            <a:r>
              <a:rPr lang="en" sz="2425" i="1">
                <a:solidFill>
                  <a:schemeClr val="dk1"/>
                </a:solidFill>
              </a:rPr>
              <a:t> led Him </a:t>
            </a:r>
            <a:r>
              <a:rPr lang="en" sz="2425">
                <a:solidFill>
                  <a:srgbClr val="FFFF00"/>
                </a:solidFill>
              </a:rPr>
              <a:t>(Jesus)</a:t>
            </a:r>
            <a:r>
              <a:rPr lang="en" sz="2425" i="1">
                <a:solidFill>
                  <a:schemeClr val="dk1"/>
                </a:solidFill>
              </a:rPr>
              <a:t> up and showed Him all the kingdoms of the world in a moment of time. 6 And the devil said to Him, “I will give You all this domain and its glory; </a:t>
            </a:r>
            <a:r>
              <a:rPr lang="en" sz="2425" i="1" u="sng">
                <a:solidFill>
                  <a:schemeClr val="dk1"/>
                </a:solidFill>
              </a:rPr>
              <a:t>for it has been handed over to me, and I give it to whomever I wish</a:t>
            </a:r>
            <a:r>
              <a:rPr lang="en" sz="2425" i="1">
                <a:solidFill>
                  <a:schemeClr val="dk1"/>
                </a:solidFill>
              </a:rPr>
              <a:t>. 7 Therefore if You worship before me, it shall all be Yours.”</a:t>
            </a:r>
            <a:endParaRPr sz="2425" i="1">
              <a:solidFill>
                <a:schemeClr val="dk1"/>
              </a:solidFill>
            </a:endParaRPr>
          </a:p>
          <a:p>
            <a:pPr marL="457200" lvl="0" indent="-382587" algn="l" rtl="0">
              <a:lnSpc>
                <a:spcPct val="105000"/>
              </a:lnSpc>
              <a:spcBef>
                <a:spcPts val="0"/>
              </a:spcBef>
              <a:spcAft>
                <a:spcPts val="0"/>
              </a:spcAft>
              <a:buClr>
                <a:srgbClr val="FFFF00"/>
              </a:buClr>
              <a:buSzPts val="2425"/>
              <a:buChar char="●"/>
            </a:pPr>
            <a:r>
              <a:rPr lang="en" sz="2425" u="sng">
                <a:solidFill>
                  <a:srgbClr val="FFFF00"/>
                </a:solidFill>
              </a:rPr>
              <a:t>2 Cor.4:4</a:t>
            </a:r>
            <a:r>
              <a:rPr lang="en" sz="2425">
                <a:solidFill>
                  <a:srgbClr val="FFFF00"/>
                </a:solidFill>
              </a:rPr>
              <a:t> </a:t>
            </a:r>
            <a:r>
              <a:rPr lang="en" sz="2425" i="1">
                <a:solidFill>
                  <a:schemeClr val="dk1"/>
                </a:solidFill>
              </a:rPr>
              <a:t>“in whose case </a:t>
            </a:r>
            <a:r>
              <a:rPr lang="en" sz="2425" i="1" u="sng">
                <a:solidFill>
                  <a:schemeClr val="dk1"/>
                </a:solidFill>
              </a:rPr>
              <a:t>the god of this world</a:t>
            </a:r>
            <a:r>
              <a:rPr lang="en" sz="2425" i="1">
                <a:solidFill>
                  <a:schemeClr val="dk1"/>
                </a:solidFill>
              </a:rPr>
              <a:t> has blinded the minds of the unbelieving so that they might not see the light of the gospel of the glory of Christ, who is the image of God.”</a:t>
            </a:r>
            <a:endParaRPr sz="2425" i="1">
              <a:solidFill>
                <a:schemeClr val="dk1"/>
              </a:solidFill>
            </a:endParaRPr>
          </a:p>
          <a:p>
            <a:pPr marL="457200" lvl="0" indent="-382587" algn="l" rtl="0">
              <a:lnSpc>
                <a:spcPct val="105000"/>
              </a:lnSpc>
              <a:spcBef>
                <a:spcPts val="0"/>
              </a:spcBef>
              <a:spcAft>
                <a:spcPts val="0"/>
              </a:spcAft>
              <a:buClr>
                <a:srgbClr val="FFFF00"/>
              </a:buClr>
              <a:buSzPts val="2425"/>
              <a:buChar char="●"/>
            </a:pPr>
            <a:r>
              <a:rPr lang="en" sz="2425" u="sng">
                <a:solidFill>
                  <a:srgbClr val="FFFF00"/>
                </a:solidFill>
              </a:rPr>
              <a:t>1 Jn.5:19</a:t>
            </a:r>
            <a:r>
              <a:rPr lang="en" sz="2425">
                <a:solidFill>
                  <a:srgbClr val="FFFF00"/>
                </a:solidFill>
              </a:rPr>
              <a:t> </a:t>
            </a:r>
            <a:r>
              <a:rPr lang="en" sz="2425" i="1">
                <a:solidFill>
                  <a:schemeClr val="dk1"/>
                </a:solidFill>
              </a:rPr>
              <a:t>“We know that we are of God, and that </a:t>
            </a:r>
            <a:r>
              <a:rPr lang="en" sz="2425" i="1" u="sng">
                <a:solidFill>
                  <a:schemeClr val="dk1"/>
                </a:solidFill>
              </a:rPr>
              <a:t>the whole world lies in the power of the evil one</a:t>
            </a:r>
            <a:r>
              <a:rPr lang="en" sz="2425" i="1">
                <a:solidFill>
                  <a:schemeClr val="dk1"/>
                </a:solidFill>
              </a:rPr>
              <a:t>.”</a:t>
            </a:r>
            <a:endParaRPr sz="2425"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300" b="1">
                <a:solidFill>
                  <a:srgbClr val="00FFFF"/>
                </a:solidFill>
              </a:rPr>
              <a:t>What kind of ruler is Satan?</a:t>
            </a:r>
            <a:endParaRPr sz="5300" b="1">
              <a:solidFill>
                <a:srgbClr val="00FFFF"/>
              </a:solidFill>
            </a:endParaRPr>
          </a:p>
        </p:txBody>
      </p:sp>
      <p:sp>
        <p:nvSpPr>
          <p:cNvPr id="79" name="Google Shape;79;p17"/>
          <p:cNvSpPr txBox="1">
            <a:spLocks noGrp="1"/>
          </p:cNvSpPr>
          <p:nvPr>
            <p:ph type="subTitle" idx="1"/>
          </p:nvPr>
        </p:nvSpPr>
        <p:spPr>
          <a:xfrm>
            <a:off x="-57875" y="503825"/>
            <a:ext cx="9234600" cy="46392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None/>
            </a:pPr>
            <a:r>
              <a:rPr lang="en" sz="1925" u="sng">
                <a:solidFill>
                  <a:srgbClr val="FFFF00"/>
                </a:solidFill>
              </a:rPr>
              <a:t>1 Sam.8:10-18</a:t>
            </a:r>
            <a:r>
              <a:rPr lang="en" sz="1925">
                <a:solidFill>
                  <a:srgbClr val="FFFF00"/>
                </a:solidFill>
              </a:rPr>
              <a:t> </a:t>
            </a:r>
            <a:r>
              <a:rPr lang="en" sz="1925" i="1">
                <a:solidFill>
                  <a:schemeClr val="dk1"/>
                </a:solidFill>
              </a:rPr>
              <a:t>“So Samuel spoke all the words of the Lord to the people who had asked of him a king. 11 He said, “This will be the procedure of the king who will reign over you: </a:t>
            </a:r>
            <a:r>
              <a:rPr lang="en" sz="1925" i="1" u="sng">
                <a:solidFill>
                  <a:schemeClr val="dk1"/>
                </a:solidFill>
              </a:rPr>
              <a:t>he will take</a:t>
            </a:r>
            <a:r>
              <a:rPr lang="en" sz="1925" i="1">
                <a:solidFill>
                  <a:schemeClr val="dk1"/>
                </a:solidFill>
              </a:rPr>
              <a:t> your sons and place them </a:t>
            </a:r>
            <a:r>
              <a:rPr lang="en" sz="1925" i="1" u="sng">
                <a:solidFill>
                  <a:schemeClr val="dk1"/>
                </a:solidFill>
              </a:rPr>
              <a:t>for himself</a:t>
            </a:r>
            <a:r>
              <a:rPr lang="en" sz="1925" i="1">
                <a:solidFill>
                  <a:schemeClr val="dk1"/>
                </a:solidFill>
              </a:rPr>
              <a:t> in his chariots and among his horsemen and they will run before his chariots. 12 </a:t>
            </a:r>
            <a:r>
              <a:rPr lang="en" sz="1925" i="1" u="sng">
                <a:solidFill>
                  <a:schemeClr val="dk1"/>
                </a:solidFill>
              </a:rPr>
              <a:t>He will appoint for himself</a:t>
            </a:r>
            <a:r>
              <a:rPr lang="en" sz="1925" i="1">
                <a:solidFill>
                  <a:schemeClr val="dk1"/>
                </a:solidFill>
              </a:rPr>
              <a:t> commanders of thousands and of fifties, and some to do his plowing and to reap his harvest and to make his weapons of war and equipment for his chariots. 13 </a:t>
            </a:r>
            <a:r>
              <a:rPr lang="en" sz="1925" i="1" u="sng">
                <a:solidFill>
                  <a:schemeClr val="dk1"/>
                </a:solidFill>
              </a:rPr>
              <a:t>He will also take</a:t>
            </a:r>
            <a:r>
              <a:rPr lang="en" sz="1925" i="1">
                <a:solidFill>
                  <a:schemeClr val="dk1"/>
                </a:solidFill>
              </a:rPr>
              <a:t> your daughters for perfumers and cooks and bakers. 14 </a:t>
            </a:r>
            <a:r>
              <a:rPr lang="en" sz="1925" i="1" u="sng">
                <a:solidFill>
                  <a:schemeClr val="dk1"/>
                </a:solidFill>
              </a:rPr>
              <a:t>He will take</a:t>
            </a:r>
            <a:r>
              <a:rPr lang="en" sz="1925" i="1">
                <a:solidFill>
                  <a:schemeClr val="dk1"/>
                </a:solidFill>
              </a:rPr>
              <a:t> the best of your fields and your vineyards and your olive groves and give them to his servants. 15 </a:t>
            </a:r>
            <a:r>
              <a:rPr lang="en" sz="1925" i="1" u="sng">
                <a:solidFill>
                  <a:schemeClr val="dk1"/>
                </a:solidFill>
              </a:rPr>
              <a:t>He will take</a:t>
            </a:r>
            <a:r>
              <a:rPr lang="en" sz="1925" i="1">
                <a:solidFill>
                  <a:schemeClr val="dk1"/>
                </a:solidFill>
              </a:rPr>
              <a:t> a tenth of your seed and of your vineyards and give to his officers and to his servants. 16 </a:t>
            </a:r>
            <a:r>
              <a:rPr lang="en" sz="1925" i="1" u="sng">
                <a:solidFill>
                  <a:schemeClr val="dk1"/>
                </a:solidFill>
              </a:rPr>
              <a:t>He will also take</a:t>
            </a:r>
            <a:r>
              <a:rPr lang="en" sz="1925" i="1">
                <a:solidFill>
                  <a:schemeClr val="dk1"/>
                </a:solidFill>
              </a:rPr>
              <a:t> your male servants and your female servants and your best young men and your donkeys and use them for his work. 17 </a:t>
            </a:r>
            <a:r>
              <a:rPr lang="en" sz="1925" i="1" u="sng">
                <a:solidFill>
                  <a:schemeClr val="dk1"/>
                </a:solidFill>
              </a:rPr>
              <a:t>He will take</a:t>
            </a:r>
            <a:r>
              <a:rPr lang="en" sz="1925" i="1">
                <a:solidFill>
                  <a:schemeClr val="dk1"/>
                </a:solidFill>
              </a:rPr>
              <a:t> a tenth of your flocks, and you yourselves will become his servants. </a:t>
            </a:r>
            <a:r>
              <a:rPr lang="en" sz="1925" i="1">
                <a:solidFill>
                  <a:srgbClr val="00FFFF"/>
                </a:solidFill>
              </a:rPr>
              <a:t>18</a:t>
            </a:r>
            <a:r>
              <a:rPr lang="en" sz="1925" i="1">
                <a:solidFill>
                  <a:schemeClr val="dk1"/>
                </a:solidFill>
              </a:rPr>
              <a:t> </a:t>
            </a:r>
            <a:r>
              <a:rPr lang="en" sz="1925" i="1">
                <a:solidFill>
                  <a:srgbClr val="00FFFF"/>
                </a:solidFill>
              </a:rPr>
              <a:t>Then you will cry out in that day because of your king whom you have chosen for yourselves, </a:t>
            </a:r>
            <a:r>
              <a:rPr lang="en" sz="1925" i="1" u="sng">
                <a:solidFill>
                  <a:srgbClr val="00FFFF"/>
                </a:solidFill>
              </a:rPr>
              <a:t>but the Lord will not answer you in that day</a:t>
            </a:r>
            <a:r>
              <a:rPr lang="en" sz="1925" i="1">
                <a:solidFill>
                  <a:srgbClr val="00FFFF"/>
                </a:solidFill>
              </a:rPr>
              <a:t>.”</a:t>
            </a:r>
            <a:endParaRPr sz="1925" i="1">
              <a:solidFill>
                <a:srgbClr val="00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Satan, the devil, TAKES</a:t>
            </a:r>
            <a:endParaRPr sz="6000" b="1">
              <a:solidFill>
                <a:srgbClr val="00FFFF"/>
              </a:solidFill>
            </a:endParaRPr>
          </a:p>
        </p:txBody>
      </p:sp>
      <p:sp>
        <p:nvSpPr>
          <p:cNvPr id="85" name="Google Shape;85;p18"/>
          <p:cNvSpPr txBox="1">
            <a:spLocks noGrp="1"/>
          </p:cNvSpPr>
          <p:nvPr>
            <p:ph type="subTitle" idx="1"/>
          </p:nvPr>
        </p:nvSpPr>
        <p:spPr>
          <a:xfrm>
            <a:off x="-57875" y="503825"/>
            <a:ext cx="9234600" cy="4639200"/>
          </a:xfrm>
          <a:prstGeom prst="rect">
            <a:avLst/>
          </a:prstGeom>
        </p:spPr>
        <p:txBody>
          <a:bodyPr spcFirstLastPara="1" wrap="square" lIns="91425" tIns="91425" rIns="91425" bIns="91425" anchor="t" anchorCtr="0">
            <a:noAutofit/>
          </a:bodyPr>
          <a:lstStyle/>
          <a:p>
            <a:pPr marL="457200" lvl="0" indent="-407987" algn="l" rtl="0">
              <a:lnSpc>
                <a:spcPct val="105000"/>
              </a:lnSpc>
              <a:spcBef>
                <a:spcPts val="0"/>
              </a:spcBef>
              <a:spcAft>
                <a:spcPts val="0"/>
              </a:spcAft>
              <a:buClr>
                <a:srgbClr val="FFFF00"/>
              </a:buClr>
              <a:buSzPts val="2825"/>
              <a:buChar char="●"/>
            </a:pPr>
            <a:r>
              <a:rPr lang="en" sz="2825">
                <a:solidFill>
                  <a:srgbClr val="FFFF00"/>
                </a:solidFill>
              </a:rPr>
              <a:t>Samuel warned the people of Israel, who asked for a king so they could be like the other nations, that their new king was going to TAKE their most prized possessions from them.</a:t>
            </a:r>
            <a:endParaRPr sz="2825">
              <a:solidFill>
                <a:srgbClr val="FFFF00"/>
              </a:solidFill>
            </a:endParaRPr>
          </a:p>
          <a:p>
            <a:pPr marL="457200" lvl="0" indent="-407987" algn="l" rtl="0">
              <a:lnSpc>
                <a:spcPct val="105000"/>
              </a:lnSpc>
              <a:spcBef>
                <a:spcPts val="0"/>
              </a:spcBef>
              <a:spcAft>
                <a:spcPts val="0"/>
              </a:spcAft>
              <a:buClr>
                <a:schemeClr val="dk1"/>
              </a:buClr>
              <a:buSzPts val="2825"/>
              <a:buChar char="●"/>
            </a:pPr>
            <a:r>
              <a:rPr lang="en" sz="2825">
                <a:solidFill>
                  <a:schemeClr val="dk1"/>
                </a:solidFill>
              </a:rPr>
              <a:t>Wicked leaders of men throughout human history have done the very same - bringing themselves pleasure at the cost, and hurt, of those they rule over.</a:t>
            </a:r>
            <a:endParaRPr sz="2825">
              <a:solidFill>
                <a:schemeClr val="dk1"/>
              </a:solidFill>
            </a:endParaRPr>
          </a:p>
          <a:p>
            <a:pPr marL="457200" lvl="0" indent="-407987" algn="l" rtl="0">
              <a:lnSpc>
                <a:spcPct val="105000"/>
              </a:lnSpc>
              <a:spcBef>
                <a:spcPts val="0"/>
              </a:spcBef>
              <a:spcAft>
                <a:spcPts val="0"/>
              </a:spcAft>
              <a:buClr>
                <a:srgbClr val="00FFFF"/>
              </a:buClr>
              <a:buSzPts val="2825"/>
              <a:buChar char="●"/>
            </a:pPr>
            <a:r>
              <a:rPr lang="en" sz="2825">
                <a:solidFill>
                  <a:srgbClr val="00FFFF"/>
                </a:solidFill>
              </a:rPr>
              <a:t>And in so many ways, this is the very type of ruler that Satan is.  Let’s look at some of the things he will take from you.</a:t>
            </a:r>
            <a:endParaRPr sz="2825">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He takes away the truth</a:t>
            </a:r>
            <a:endParaRPr sz="6000" b="1">
              <a:solidFill>
                <a:srgbClr val="00FFFF"/>
              </a:solidFill>
            </a:endParaRPr>
          </a:p>
        </p:txBody>
      </p:sp>
      <p:sp>
        <p:nvSpPr>
          <p:cNvPr id="91" name="Google Shape;91;p19"/>
          <p:cNvSpPr txBox="1">
            <a:spLocks noGrp="1"/>
          </p:cNvSpPr>
          <p:nvPr>
            <p:ph type="subTitle" idx="1"/>
          </p:nvPr>
        </p:nvSpPr>
        <p:spPr>
          <a:xfrm>
            <a:off x="-57875" y="601200"/>
            <a:ext cx="9234600" cy="4541700"/>
          </a:xfrm>
          <a:prstGeom prst="rect">
            <a:avLst/>
          </a:prstGeom>
        </p:spPr>
        <p:txBody>
          <a:bodyPr spcFirstLastPara="1" wrap="square" lIns="91425" tIns="91425" rIns="91425" bIns="91425" anchor="t" anchorCtr="0">
            <a:noAutofit/>
          </a:bodyPr>
          <a:lstStyle/>
          <a:p>
            <a:pPr marL="457200" lvl="0" indent="-376237" algn="l" rtl="0">
              <a:lnSpc>
                <a:spcPct val="105000"/>
              </a:lnSpc>
              <a:spcBef>
                <a:spcPts val="0"/>
              </a:spcBef>
              <a:spcAft>
                <a:spcPts val="0"/>
              </a:spcAft>
              <a:buClr>
                <a:srgbClr val="FFFF00"/>
              </a:buClr>
              <a:buSzPts val="2325"/>
              <a:buChar char="●"/>
            </a:pPr>
            <a:r>
              <a:rPr lang="en" sz="2325" u="sng">
                <a:solidFill>
                  <a:srgbClr val="FFFF00"/>
                </a:solidFill>
              </a:rPr>
              <a:t>Matt.13:18-19</a:t>
            </a:r>
            <a:r>
              <a:rPr lang="en" sz="2325">
                <a:solidFill>
                  <a:srgbClr val="00FFFF"/>
                </a:solidFill>
              </a:rPr>
              <a:t> </a:t>
            </a:r>
            <a:r>
              <a:rPr lang="en" sz="2325" i="1">
                <a:solidFill>
                  <a:schemeClr val="dk1"/>
                </a:solidFill>
              </a:rPr>
              <a:t>“Hear then the parable of the sower. 19 </a:t>
            </a:r>
            <a:r>
              <a:rPr lang="en" sz="2325" i="1" u="sng">
                <a:solidFill>
                  <a:schemeClr val="dk1"/>
                </a:solidFill>
              </a:rPr>
              <a:t>When anyone hears the word of the kingdom and does not understand it, the evil one comes and snatches away what has been sown in his heart</a:t>
            </a:r>
            <a:r>
              <a:rPr lang="en" sz="2325" i="1">
                <a:solidFill>
                  <a:schemeClr val="dk1"/>
                </a:solidFill>
              </a:rPr>
              <a:t>. This is the one on whom seed was sown beside the road.”</a:t>
            </a:r>
            <a:endParaRPr sz="2325" i="1">
              <a:solidFill>
                <a:schemeClr val="dk1"/>
              </a:solidFill>
            </a:endParaRPr>
          </a:p>
          <a:p>
            <a:pPr marL="457200" lvl="0" indent="-376237" algn="l" rtl="0">
              <a:lnSpc>
                <a:spcPct val="105000"/>
              </a:lnSpc>
              <a:spcBef>
                <a:spcPts val="0"/>
              </a:spcBef>
              <a:spcAft>
                <a:spcPts val="0"/>
              </a:spcAft>
              <a:buClr>
                <a:srgbClr val="FFFF00"/>
              </a:buClr>
              <a:buSzPts val="2325"/>
              <a:buChar char="●"/>
            </a:pPr>
            <a:r>
              <a:rPr lang="en" sz="2325" u="sng">
                <a:solidFill>
                  <a:srgbClr val="FFFF00"/>
                </a:solidFill>
              </a:rPr>
              <a:t>Jn.8:43-45</a:t>
            </a:r>
            <a:r>
              <a:rPr lang="en" sz="2325">
                <a:solidFill>
                  <a:srgbClr val="00FFFF"/>
                </a:solidFill>
              </a:rPr>
              <a:t> </a:t>
            </a:r>
            <a:r>
              <a:rPr lang="en" sz="2325" i="1">
                <a:solidFill>
                  <a:schemeClr val="dk1"/>
                </a:solidFill>
              </a:rPr>
              <a:t>“Why do you not understand what I am saying? It is because you cannot hear My word. 44 You are of your father the devil, and you want to do the desires of your father. He was a murderer from the beginning, and does not stand in the truth because </a:t>
            </a:r>
            <a:r>
              <a:rPr lang="en" sz="2325" i="1" u="sng">
                <a:solidFill>
                  <a:schemeClr val="dk1"/>
                </a:solidFill>
              </a:rPr>
              <a:t>there is no truth in him. Whenever he speaks a lie, he speaks from his own nature, for he is a liar and the father of lies</a:t>
            </a:r>
            <a:r>
              <a:rPr lang="en" sz="2325" i="1">
                <a:solidFill>
                  <a:schemeClr val="dk1"/>
                </a:solidFill>
              </a:rPr>
              <a:t>. 45 But because I speak the truth, you do not believe Me.”</a:t>
            </a:r>
            <a:endParaRPr sz="2325"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500" b="1">
                <a:solidFill>
                  <a:srgbClr val="00FFFF"/>
                </a:solidFill>
              </a:rPr>
              <a:t>His greatest power is to lie</a:t>
            </a:r>
            <a:endParaRPr sz="5500" b="1">
              <a:solidFill>
                <a:srgbClr val="00FFFF"/>
              </a:solidFill>
            </a:endParaRPr>
          </a:p>
        </p:txBody>
      </p:sp>
      <p:sp>
        <p:nvSpPr>
          <p:cNvPr id="97" name="Google Shape;97;p20"/>
          <p:cNvSpPr txBox="1">
            <a:spLocks noGrp="1"/>
          </p:cNvSpPr>
          <p:nvPr>
            <p:ph type="subTitle" idx="1"/>
          </p:nvPr>
        </p:nvSpPr>
        <p:spPr>
          <a:xfrm>
            <a:off x="-57875" y="601200"/>
            <a:ext cx="9234600" cy="4541700"/>
          </a:xfrm>
          <a:prstGeom prst="rect">
            <a:avLst/>
          </a:prstGeom>
        </p:spPr>
        <p:txBody>
          <a:bodyPr spcFirstLastPara="1" wrap="square" lIns="91425" tIns="91425" rIns="91425" bIns="91425" anchor="t" anchorCtr="0">
            <a:noAutofit/>
          </a:bodyPr>
          <a:lstStyle/>
          <a:p>
            <a:pPr marL="457200" lvl="0" indent="-357187" algn="l" rtl="0">
              <a:lnSpc>
                <a:spcPct val="105000"/>
              </a:lnSpc>
              <a:spcBef>
                <a:spcPts val="0"/>
              </a:spcBef>
              <a:spcAft>
                <a:spcPts val="0"/>
              </a:spcAft>
              <a:buClr>
                <a:srgbClr val="FFFF00"/>
              </a:buClr>
              <a:buSzPts val="2025"/>
              <a:buChar char="●"/>
            </a:pPr>
            <a:r>
              <a:rPr lang="en" sz="2025" u="sng">
                <a:solidFill>
                  <a:srgbClr val="FFFF00"/>
                </a:solidFill>
              </a:rPr>
              <a:t>Rev.12:9</a:t>
            </a:r>
            <a:r>
              <a:rPr lang="en" sz="2025">
                <a:solidFill>
                  <a:srgbClr val="FFFF00"/>
                </a:solidFill>
              </a:rPr>
              <a:t> </a:t>
            </a:r>
            <a:r>
              <a:rPr lang="en" sz="2025" i="1">
                <a:solidFill>
                  <a:schemeClr val="dk1"/>
                </a:solidFill>
              </a:rPr>
              <a:t>“And the great dragon was thrown down, the serpent of old who is called the devil and Satan, </a:t>
            </a:r>
            <a:r>
              <a:rPr lang="en" sz="2025" i="1" u="sng">
                <a:solidFill>
                  <a:schemeClr val="dk1"/>
                </a:solidFill>
              </a:rPr>
              <a:t>who deceives the whole world</a:t>
            </a:r>
            <a:r>
              <a:rPr lang="en" sz="2025" i="1">
                <a:solidFill>
                  <a:schemeClr val="dk1"/>
                </a:solidFill>
              </a:rPr>
              <a:t>; he was thrown down to the earth, and his angels were thrown down with him.”</a:t>
            </a:r>
            <a:endParaRPr sz="2025" i="1">
              <a:solidFill>
                <a:schemeClr val="dk1"/>
              </a:solidFill>
            </a:endParaRPr>
          </a:p>
          <a:p>
            <a:pPr marL="457200" lvl="0" indent="-357187" algn="l" rtl="0">
              <a:lnSpc>
                <a:spcPct val="105000"/>
              </a:lnSpc>
              <a:spcBef>
                <a:spcPts val="0"/>
              </a:spcBef>
              <a:spcAft>
                <a:spcPts val="0"/>
              </a:spcAft>
              <a:buClr>
                <a:srgbClr val="FFFF00"/>
              </a:buClr>
              <a:buSzPts val="2025"/>
              <a:buChar char="●"/>
            </a:pPr>
            <a:r>
              <a:rPr lang="en" sz="2025" u="sng">
                <a:solidFill>
                  <a:srgbClr val="FFFF00"/>
                </a:solidFill>
              </a:rPr>
              <a:t>2 Cor.11:3</a:t>
            </a:r>
            <a:r>
              <a:rPr lang="en" sz="2025">
                <a:solidFill>
                  <a:schemeClr val="dk1"/>
                </a:solidFill>
              </a:rPr>
              <a:t> </a:t>
            </a:r>
            <a:r>
              <a:rPr lang="en" sz="2025" i="1">
                <a:solidFill>
                  <a:schemeClr val="dk1"/>
                </a:solidFill>
              </a:rPr>
              <a:t>“But I am afraid that, as the serpent deceived Eve by his craftiness, your minds will be led astray from the simplicity and purity of devotion to Christ.”</a:t>
            </a:r>
            <a:endParaRPr sz="2025" i="1">
              <a:solidFill>
                <a:schemeClr val="dk1"/>
              </a:solidFill>
            </a:endParaRPr>
          </a:p>
          <a:p>
            <a:pPr marL="457200" lvl="0" indent="-357187" algn="l" rtl="0">
              <a:lnSpc>
                <a:spcPct val="105000"/>
              </a:lnSpc>
              <a:spcBef>
                <a:spcPts val="0"/>
              </a:spcBef>
              <a:spcAft>
                <a:spcPts val="0"/>
              </a:spcAft>
              <a:buClr>
                <a:srgbClr val="FFFF00"/>
              </a:buClr>
              <a:buSzPts val="2025"/>
              <a:buChar char="●"/>
            </a:pPr>
            <a:r>
              <a:rPr lang="en" sz="2025" u="sng">
                <a:solidFill>
                  <a:srgbClr val="FFFF00"/>
                </a:solidFill>
              </a:rPr>
              <a:t>2 Cor.11:13-15</a:t>
            </a:r>
            <a:r>
              <a:rPr lang="en" sz="2025">
                <a:solidFill>
                  <a:schemeClr val="dk1"/>
                </a:solidFill>
              </a:rPr>
              <a:t> </a:t>
            </a:r>
            <a:r>
              <a:rPr lang="en" sz="2025" i="1">
                <a:solidFill>
                  <a:schemeClr val="dk1"/>
                </a:solidFill>
              </a:rPr>
              <a:t>“For such men are false apostles, deceitful workers, disguising themselves as apostles of Christ. 14 No wonder, for even Satan disguises himself as an angel of light. 15 Therefore it is not surprising if his servants also disguise themselves as servants of righteousness, whose end will be according to their deeds.”</a:t>
            </a:r>
            <a:endParaRPr sz="2025" i="1">
              <a:solidFill>
                <a:schemeClr val="dk1"/>
              </a:solidFill>
            </a:endParaRPr>
          </a:p>
          <a:p>
            <a:pPr marL="457200" lvl="0" indent="-357187" algn="l" rtl="0">
              <a:lnSpc>
                <a:spcPct val="105000"/>
              </a:lnSpc>
              <a:spcBef>
                <a:spcPts val="0"/>
              </a:spcBef>
              <a:spcAft>
                <a:spcPts val="0"/>
              </a:spcAft>
              <a:buClr>
                <a:srgbClr val="00FFFF"/>
              </a:buClr>
              <a:buSzPts val="2025"/>
              <a:buChar char="●"/>
            </a:pPr>
            <a:r>
              <a:rPr lang="en" sz="2025">
                <a:solidFill>
                  <a:srgbClr val="00FFFF"/>
                </a:solidFill>
              </a:rPr>
              <a:t>SEVEN TIMES in the New Testament Christians are warned “Do not be deceived!”</a:t>
            </a:r>
            <a:endParaRPr sz="2025">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0" y="0"/>
            <a:ext cx="9144000" cy="60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400" b="1">
                <a:solidFill>
                  <a:srgbClr val="00FFFF"/>
                </a:solidFill>
              </a:rPr>
              <a:t>He will take your resources</a:t>
            </a:r>
            <a:endParaRPr sz="5400" b="1">
              <a:solidFill>
                <a:srgbClr val="00FFFF"/>
              </a:solidFill>
            </a:endParaRPr>
          </a:p>
        </p:txBody>
      </p:sp>
      <p:sp>
        <p:nvSpPr>
          <p:cNvPr id="103" name="Google Shape;103;p21"/>
          <p:cNvSpPr txBox="1">
            <a:spLocks noGrp="1"/>
          </p:cNvSpPr>
          <p:nvPr>
            <p:ph type="subTitle" idx="1"/>
          </p:nvPr>
        </p:nvSpPr>
        <p:spPr>
          <a:xfrm>
            <a:off x="-57875" y="601200"/>
            <a:ext cx="9234600" cy="4541700"/>
          </a:xfrm>
          <a:prstGeom prst="rect">
            <a:avLst/>
          </a:prstGeom>
        </p:spPr>
        <p:txBody>
          <a:bodyPr spcFirstLastPara="1" wrap="square" lIns="91425" tIns="91425" rIns="91425" bIns="91425" anchor="t" anchorCtr="0">
            <a:noAutofit/>
          </a:bodyPr>
          <a:lstStyle/>
          <a:p>
            <a:pPr marL="457200" lvl="0" indent="-357187" algn="l" rtl="0">
              <a:lnSpc>
                <a:spcPct val="105000"/>
              </a:lnSpc>
              <a:spcBef>
                <a:spcPts val="0"/>
              </a:spcBef>
              <a:spcAft>
                <a:spcPts val="0"/>
              </a:spcAft>
              <a:buClr>
                <a:srgbClr val="FFFF00"/>
              </a:buClr>
              <a:buSzPts val="2025"/>
              <a:buChar char="●"/>
            </a:pPr>
            <a:r>
              <a:rPr lang="en" sz="2025">
                <a:solidFill>
                  <a:srgbClr val="FFFF00"/>
                </a:solidFill>
              </a:rPr>
              <a:t>Like Samuel warned Israel about their king, Satan will take much of what you have been blessed by God with, IF you give it to him.</a:t>
            </a:r>
            <a:endParaRPr sz="2025">
              <a:solidFill>
                <a:srgbClr val="FFFF00"/>
              </a:solidFill>
            </a:endParaRPr>
          </a:p>
          <a:p>
            <a:pPr marL="457200" lvl="0" indent="-357187" algn="l" rtl="0">
              <a:lnSpc>
                <a:spcPct val="105000"/>
              </a:lnSpc>
              <a:spcBef>
                <a:spcPts val="0"/>
              </a:spcBef>
              <a:spcAft>
                <a:spcPts val="0"/>
              </a:spcAft>
              <a:buClr>
                <a:srgbClr val="FFFF00"/>
              </a:buClr>
              <a:buSzPts val="2025"/>
              <a:buChar char="●"/>
            </a:pPr>
            <a:r>
              <a:rPr lang="en" sz="2025">
                <a:solidFill>
                  <a:srgbClr val="FFFF00"/>
                </a:solidFill>
              </a:rPr>
              <a:t>Your time - </a:t>
            </a:r>
            <a:r>
              <a:rPr lang="en" sz="2025" u="sng">
                <a:solidFill>
                  <a:srgbClr val="FFFF00"/>
                </a:solidFill>
              </a:rPr>
              <a:t>1 Pet.4:2-3</a:t>
            </a:r>
            <a:r>
              <a:rPr lang="en" sz="2025">
                <a:solidFill>
                  <a:srgbClr val="FFFF00"/>
                </a:solidFill>
              </a:rPr>
              <a:t> </a:t>
            </a:r>
            <a:r>
              <a:rPr lang="en" sz="2025" i="1">
                <a:solidFill>
                  <a:schemeClr val="dk1"/>
                </a:solidFill>
              </a:rPr>
              <a:t>“so as to live the rest of the time in the flesh no longer for the lusts of men, but for the will of God. 3 For the time already past is sufficient for you to have carried out the desire of the Gentiles, having pursued a course of sensuality, lusts, drunkenness, carousing, drinking parties and abominable idolatries.”</a:t>
            </a:r>
            <a:endParaRPr sz="2025" i="1">
              <a:solidFill>
                <a:schemeClr val="dk1"/>
              </a:solidFill>
            </a:endParaRPr>
          </a:p>
          <a:p>
            <a:pPr marL="457200" lvl="0" indent="-357187" algn="l" rtl="0">
              <a:lnSpc>
                <a:spcPct val="105000"/>
              </a:lnSpc>
              <a:spcBef>
                <a:spcPts val="0"/>
              </a:spcBef>
              <a:spcAft>
                <a:spcPts val="0"/>
              </a:spcAft>
              <a:buClr>
                <a:srgbClr val="FFFF00"/>
              </a:buClr>
              <a:buSzPts val="2025"/>
              <a:buChar char="●"/>
            </a:pPr>
            <a:r>
              <a:rPr lang="en" sz="2025">
                <a:solidFill>
                  <a:srgbClr val="FFFF00"/>
                </a:solidFill>
              </a:rPr>
              <a:t>Your money - </a:t>
            </a:r>
            <a:r>
              <a:rPr lang="en" sz="2025" u="sng">
                <a:solidFill>
                  <a:srgbClr val="FFFF00"/>
                </a:solidFill>
              </a:rPr>
              <a:t>Js.5:5</a:t>
            </a:r>
            <a:r>
              <a:rPr lang="en" sz="2025">
                <a:solidFill>
                  <a:srgbClr val="FFFF00"/>
                </a:solidFill>
              </a:rPr>
              <a:t> </a:t>
            </a:r>
            <a:r>
              <a:rPr lang="en" sz="2025" i="1">
                <a:solidFill>
                  <a:schemeClr val="dk1"/>
                </a:solidFill>
              </a:rPr>
              <a:t>“You have lived luxuriously on the earth and led a life of wanton pleasure; you have fattened your hearts in a day of slaughter.”</a:t>
            </a:r>
            <a:endParaRPr sz="2025" i="1">
              <a:solidFill>
                <a:schemeClr val="dk1"/>
              </a:solidFill>
            </a:endParaRPr>
          </a:p>
          <a:p>
            <a:pPr marL="457200" lvl="0" indent="-357187" algn="l" rtl="0">
              <a:lnSpc>
                <a:spcPct val="105000"/>
              </a:lnSpc>
              <a:spcBef>
                <a:spcPts val="0"/>
              </a:spcBef>
              <a:spcAft>
                <a:spcPts val="0"/>
              </a:spcAft>
              <a:buClr>
                <a:srgbClr val="FFFF00"/>
              </a:buClr>
              <a:buSzPts val="2025"/>
              <a:buChar char="●"/>
            </a:pPr>
            <a:r>
              <a:rPr lang="en" sz="2025">
                <a:solidFill>
                  <a:srgbClr val="FFFF00"/>
                </a:solidFill>
              </a:rPr>
              <a:t>Your health - </a:t>
            </a:r>
            <a:r>
              <a:rPr lang="en" sz="2025" u="sng">
                <a:solidFill>
                  <a:srgbClr val="FFFF00"/>
                </a:solidFill>
              </a:rPr>
              <a:t>Prov.23:29-30</a:t>
            </a:r>
            <a:r>
              <a:rPr lang="en" sz="2025">
                <a:solidFill>
                  <a:srgbClr val="FFFF00"/>
                </a:solidFill>
              </a:rPr>
              <a:t> (NKJV) </a:t>
            </a:r>
            <a:r>
              <a:rPr lang="en" sz="2025" i="1">
                <a:solidFill>
                  <a:schemeClr val="dk1"/>
                </a:solidFill>
              </a:rPr>
              <a:t>“Who has woe?  Who has sorrow?  Who has contentions?  Who has complaints?  Who has wounds without cause?  Who has redness of eyes?30 Those who linger long at the wine, those who go in search of mixed wine.”</a:t>
            </a:r>
            <a:endParaRPr sz="2025" i="1" u="sng">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3030</Words>
  <Application>Microsoft Office PowerPoint</Application>
  <PresentationFormat>On-screen Show (16:9)</PresentationFormat>
  <Paragraphs>85</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Simple Dark</vt:lpstr>
      <vt:lpstr>CHOOSE YOUR KING!</vt:lpstr>
      <vt:lpstr>A TALE OF TWO KINGS</vt:lpstr>
      <vt:lpstr>KING # 1</vt:lpstr>
      <vt:lpstr>The devil “rules” this world</vt:lpstr>
      <vt:lpstr>What kind of ruler is Satan?</vt:lpstr>
      <vt:lpstr>Satan, the devil, TAKES</vt:lpstr>
      <vt:lpstr>He takes away the truth</vt:lpstr>
      <vt:lpstr>His greatest power is to lie</vt:lpstr>
      <vt:lpstr>He will take your resources</vt:lpstr>
      <vt:lpstr>He will take your salvation</vt:lpstr>
      <vt:lpstr>He will take your children!</vt:lpstr>
      <vt:lpstr>He is your king “by default”!</vt:lpstr>
      <vt:lpstr>KING # 2</vt:lpstr>
      <vt:lpstr>Jesus GIVES truth!</vt:lpstr>
      <vt:lpstr>Jesus GIVES resources!</vt:lpstr>
      <vt:lpstr>Jesus GIVES comfort!</vt:lpstr>
      <vt:lpstr>Jesus GAVE His life!</vt:lpstr>
      <vt:lpstr>Which king will YOU serve?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CHOOSE YOUR KING!</dc:title>
  <dc:creator>Eric Bridge</dc:creator>
  <cp:lastModifiedBy>Eric Bridge</cp:lastModifiedBy>
  <cp:revision>1</cp:revision>
  <dcterms:modified xsi:type="dcterms:W3CDTF">2023-04-23T03:06:01Z</dcterms:modified>
</cp:coreProperties>
</file>